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8" r:id="rId5"/>
    <p:sldId id="264" r:id="rId6"/>
    <p:sldId id="256" r:id="rId7"/>
    <p:sldId id="8842" r:id="rId8"/>
    <p:sldId id="8848" r:id="rId9"/>
    <p:sldId id="8838" r:id="rId10"/>
    <p:sldId id="8845" r:id="rId11"/>
    <p:sldId id="8833" r:id="rId12"/>
    <p:sldId id="8844" r:id="rId13"/>
    <p:sldId id="8846" r:id="rId14"/>
    <p:sldId id="8830" r:id="rId15"/>
    <p:sldId id="8831" r:id="rId16"/>
    <p:sldId id="8832" r:id="rId17"/>
    <p:sldId id="8836" r:id="rId18"/>
    <p:sldId id="263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3CA25A97-E4AE-4033-BEF9-95807450E5C9}">
          <p14:sldIdLst>
            <p14:sldId id="258"/>
            <p14:sldId id="264"/>
          </p14:sldIdLst>
        </p14:section>
        <p14:section name="Body" id="{EE307F2A-E06B-4669-96E6-6FB0550D9D98}">
          <p14:sldIdLst>
            <p14:sldId id="256"/>
            <p14:sldId id="8842"/>
            <p14:sldId id="8848"/>
            <p14:sldId id="8838"/>
            <p14:sldId id="8845"/>
            <p14:sldId id="8833"/>
            <p14:sldId id="8844"/>
            <p14:sldId id="8846"/>
            <p14:sldId id="8830"/>
            <p14:sldId id="8831"/>
            <p14:sldId id="8832"/>
            <p14:sldId id="8836"/>
          </p14:sldIdLst>
        </p14:section>
        <p14:section name="End" id="{91F2AC5B-E252-4939-B5E4-A0EAF2C4B167}">
          <p14:sldIdLst>
            <p14:sldId id="263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EA68A6-FE4C-4E2D-9D04-CBE3C1863254}" v="6" dt="2019-10-19T08:04:35.8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8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0" d="100"/>
          <a:sy n="130" d="100"/>
        </p:scale>
        <p:origin x="393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t Jansen" userId="60478ee6-b91e-4777-b5ab-ff75f809c97c" providerId="ADAL" clId="{1FEA68A6-FE4C-4E2D-9D04-CBE3C1863254}"/>
    <pc:docChg chg="undo custSel addSld delSld modSld modSection">
      <pc:chgData name="Bert Jansen" userId="60478ee6-b91e-4777-b5ab-ff75f809c97c" providerId="ADAL" clId="{1FEA68A6-FE4C-4E2D-9D04-CBE3C1863254}" dt="2019-10-19T08:06:57.460" v="444" actId="47"/>
      <pc:docMkLst>
        <pc:docMk/>
      </pc:docMkLst>
      <pc:sldChg chg="delSp add">
        <pc:chgData name="Bert Jansen" userId="60478ee6-b91e-4777-b5ab-ff75f809c97c" providerId="ADAL" clId="{1FEA68A6-FE4C-4E2D-9D04-CBE3C1863254}" dt="2019-10-18T10:34:50.738" v="106" actId="478"/>
        <pc:sldMkLst>
          <pc:docMk/>
          <pc:sldMk cId="1838500918" sldId="256"/>
        </pc:sldMkLst>
        <pc:spChg chg="del">
          <ac:chgData name="Bert Jansen" userId="60478ee6-b91e-4777-b5ab-ff75f809c97c" providerId="ADAL" clId="{1FEA68A6-FE4C-4E2D-9D04-CBE3C1863254}" dt="2019-10-18T10:34:50.738" v="106" actId="478"/>
          <ac:spMkLst>
            <pc:docMk/>
            <pc:sldMk cId="1838500918" sldId="256"/>
            <ac:spMk id="8" creationId="{901EA081-2494-4457-9EE3-0BE59C747BC6}"/>
          </ac:spMkLst>
        </pc:spChg>
      </pc:sldChg>
      <pc:sldChg chg="modSp">
        <pc:chgData name="Bert Jansen" userId="60478ee6-b91e-4777-b5ab-ff75f809c97c" providerId="ADAL" clId="{1FEA68A6-FE4C-4E2D-9D04-CBE3C1863254}" dt="2019-10-18T10:08:51.971" v="71" actId="20577"/>
        <pc:sldMkLst>
          <pc:docMk/>
          <pc:sldMk cId="4200705321" sldId="258"/>
        </pc:sldMkLst>
        <pc:spChg chg="mod">
          <ac:chgData name="Bert Jansen" userId="60478ee6-b91e-4777-b5ab-ff75f809c97c" providerId="ADAL" clId="{1FEA68A6-FE4C-4E2D-9D04-CBE3C1863254}" dt="2019-10-18T10:08:51.971" v="71" actId="20577"/>
          <ac:spMkLst>
            <pc:docMk/>
            <pc:sldMk cId="4200705321" sldId="258"/>
            <ac:spMk id="2" creationId="{A6D57431-B9C6-41F6-B667-3C3A043B5EE7}"/>
          </ac:spMkLst>
        </pc:spChg>
        <pc:spChg chg="mod">
          <ac:chgData name="Bert Jansen" userId="60478ee6-b91e-4777-b5ab-ff75f809c97c" providerId="ADAL" clId="{1FEA68A6-FE4C-4E2D-9D04-CBE3C1863254}" dt="2019-10-18T10:08:24.806" v="18" actId="20577"/>
          <ac:spMkLst>
            <pc:docMk/>
            <pc:sldMk cId="4200705321" sldId="258"/>
            <ac:spMk id="5" creationId="{FE286497-9A18-45C7-B93D-5144B73AF84F}"/>
          </ac:spMkLst>
        </pc:spChg>
      </pc:sldChg>
      <pc:sldChg chg="del">
        <pc:chgData name="Bert Jansen" userId="60478ee6-b91e-4777-b5ab-ff75f809c97c" providerId="ADAL" clId="{1FEA68A6-FE4C-4E2D-9D04-CBE3C1863254}" dt="2019-10-18T10:12:05.668" v="73" actId="47"/>
        <pc:sldMkLst>
          <pc:docMk/>
          <pc:sldMk cId="2042188268" sldId="262"/>
        </pc:sldMkLst>
      </pc:sldChg>
      <pc:sldChg chg="modSp add del">
        <pc:chgData name="Bert Jansen" userId="60478ee6-b91e-4777-b5ab-ff75f809c97c" providerId="ADAL" clId="{1FEA68A6-FE4C-4E2D-9D04-CBE3C1863254}" dt="2019-10-19T08:06:57.460" v="444" actId="47"/>
        <pc:sldMkLst>
          <pc:docMk/>
          <pc:sldMk cId="1095156615" sldId="1621"/>
        </pc:sldMkLst>
        <pc:spChg chg="mod">
          <ac:chgData name="Bert Jansen" userId="60478ee6-b91e-4777-b5ab-ff75f809c97c" providerId="ADAL" clId="{1FEA68A6-FE4C-4E2D-9D04-CBE3C1863254}" dt="2019-10-18T10:52:47.785" v="355" actId="14100"/>
          <ac:spMkLst>
            <pc:docMk/>
            <pc:sldMk cId="1095156615" sldId="1621"/>
            <ac:spMk id="15" creationId="{1B71F398-D080-4B30-BCFC-EEEE9BCC87A8}"/>
          </ac:spMkLst>
        </pc:spChg>
        <pc:spChg chg="mod">
          <ac:chgData name="Bert Jansen" userId="60478ee6-b91e-4777-b5ab-ff75f809c97c" providerId="ADAL" clId="{1FEA68A6-FE4C-4E2D-9D04-CBE3C1863254}" dt="2019-10-18T10:52:50.956" v="356" actId="14100"/>
          <ac:spMkLst>
            <pc:docMk/>
            <pc:sldMk cId="1095156615" sldId="1621"/>
            <ac:spMk id="20" creationId="{C57EC9C4-F1E8-46F8-A517-D6BBC33F4940}"/>
          </ac:spMkLst>
        </pc:spChg>
        <pc:spChg chg="mod">
          <ac:chgData name="Bert Jansen" userId="60478ee6-b91e-4777-b5ab-ff75f809c97c" providerId="ADAL" clId="{1FEA68A6-FE4C-4E2D-9D04-CBE3C1863254}" dt="2019-10-18T10:52:08.552" v="339" actId="20577"/>
          <ac:spMkLst>
            <pc:docMk/>
            <pc:sldMk cId="1095156615" sldId="1621"/>
            <ac:spMk id="35" creationId="{84645C7B-940B-43F0-AF7B-2B9788DE740A}"/>
          </ac:spMkLst>
        </pc:spChg>
        <pc:spChg chg="mod">
          <ac:chgData name="Bert Jansen" userId="60478ee6-b91e-4777-b5ab-ff75f809c97c" providerId="ADAL" clId="{1FEA68A6-FE4C-4E2D-9D04-CBE3C1863254}" dt="2019-10-18T10:52:20.364" v="348" actId="20577"/>
          <ac:spMkLst>
            <pc:docMk/>
            <pc:sldMk cId="1095156615" sldId="1621"/>
            <ac:spMk id="36" creationId="{40405406-16FD-4BEC-A9A6-FD374C11922D}"/>
          </ac:spMkLst>
        </pc:spChg>
        <pc:cxnChg chg="mod">
          <ac:chgData name="Bert Jansen" userId="60478ee6-b91e-4777-b5ab-ff75f809c97c" providerId="ADAL" clId="{1FEA68A6-FE4C-4E2D-9D04-CBE3C1863254}" dt="2019-10-18T10:52:47.785" v="355" actId="14100"/>
          <ac:cxnSpMkLst>
            <pc:docMk/>
            <pc:sldMk cId="1095156615" sldId="1621"/>
            <ac:cxnSpMk id="32" creationId="{6FB982E9-B956-43B5-890F-787C5B8E99B5}"/>
          </ac:cxnSpMkLst>
        </pc:cxnChg>
        <pc:cxnChg chg="mod">
          <ac:chgData name="Bert Jansen" userId="60478ee6-b91e-4777-b5ab-ff75f809c97c" providerId="ADAL" clId="{1FEA68A6-FE4C-4E2D-9D04-CBE3C1863254}" dt="2019-10-18T10:52:50.956" v="356" actId="14100"/>
          <ac:cxnSpMkLst>
            <pc:docMk/>
            <pc:sldMk cId="1095156615" sldId="1621"/>
            <ac:cxnSpMk id="34" creationId="{98FD5A51-D831-43FE-83E6-71D26A5EB936}"/>
          </ac:cxnSpMkLst>
        </pc:cxnChg>
      </pc:sldChg>
      <pc:sldChg chg="add">
        <pc:chgData name="Bert Jansen" userId="60478ee6-b91e-4777-b5ab-ff75f809c97c" providerId="ADAL" clId="{1FEA68A6-FE4C-4E2D-9D04-CBE3C1863254}" dt="2019-10-18T10:12:30.959" v="74"/>
        <pc:sldMkLst>
          <pc:docMk/>
          <pc:sldMk cId="487136659" sldId="8830"/>
        </pc:sldMkLst>
      </pc:sldChg>
      <pc:sldChg chg="add">
        <pc:chgData name="Bert Jansen" userId="60478ee6-b91e-4777-b5ab-ff75f809c97c" providerId="ADAL" clId="{1FEA68A6-FE4C-4E2D-9D04-CBE3C1863254}" dt="2019-10-18T10:12:30.959" v="74"/>
        <pc:sldMkLst>
          <pc:docMk/>
          <pc:sldMk cId="2997034902" sldId="8831"/>
        </pc:sldMkLst>
      </pc:sldChg>
      <pc:sldChg chg="add">
        <pc:chgData name="Bert Jansen" userId="60478ee6-b91e-4777-b5ab-ff75f809c97c" providerId="ADAL" clId="{1FEA68A6-FE4C-4E2D-9D04-CBE3C1863254}" dt="2019-10-18T10:12:30.959" v="74"/>
        <pc:sldMkLst>
          <pc:docMk/>
          <pc:sldMk cId="1861390561" sldId="8832"/>
        </pc:sldMkLst>
      </pc:sldChg>
      <pc:sldChg chg="add">
        <pc:chgData name="Bert Jansen" userId="60478ee6-b91e-4777-b5ab-ff75f809c97c" providerId="ADAL" clId="{1FEA68A6-FE4C-4E2D-9D04-CBE3C1863254}" dt="2019-10-18T10:12:01.262" v="72"/>
        <pc:sldMkLst>
          <pc:docMk/>
          <pc:sldMk cId="2071836106" sldId="8833"/>
        </pc:sldMkLst>
      </pc:sldChg>
      <pc:sldChg chg="add">
        <pc:chgData name="Bert Jansen" userId="60478ee6-b91e-4777-b5ab-ff75f809c97c" providerId="ADAL" clId="{1FEA68A6-FE4C-4E2D-9D04-CBE3C1863254}" dt="2019-10-18T10:12:30.959" v="74"/>
        <pc:sldMkLst>
          <pc:docMk/>
          <pc:sldMk cId="3084435531" sldId="8836"/>
        </pc:sldMkLst>
      </pc:sldChg>
      <pc:sldChg chg="add">
        <pc:chgData name="Bert Jansen" userId="60478ee6-b91e-4777-b5ab-ff75f809c97c" providerId="ADAL" clId="{1FEA68A6-FE4C-4E2D-9D04-CBE3C1863254}" dt="2019-10-18T10:12:01.262" v="72"/>
        <pc:sldMkLst>
          <pc:docMk/>
          <pc:sldMk cId="2425848929" sldId="8838"/>
        </pc:sldMkLst>
      </pc:sldChg>
      <pc:sldChg chg="add">
        <pc:chgData name="Bert Jansen" userId="60478ee6-b91e-4777-b5ab-ff75f809c97c" providerId="ADAL" clId="{1FEA68A6-FE4C-4E2D-9D04-CBE3C1863254}" dt="2019-10-19T08:04:35.877" v="435"/>
        <pc:sldMkLst>
          <pc:docMk/>
          <pc:sldMk cId="1348172894" sldId="8842"/>
        </pc:sldMkLst>
      </pc:sldChg>
      <pc:sldChg chg="addSp delSp modSp add">
        <pc:chgData name="Bert Jansen" userId="60478ee6-b91e-4777-b5ab-ff75f809c97c" providerId="ADAL" clId="{1FEA68A6-FE4C-4E2D-9D04-CBE3C1863254}" dt="2019-10-19T08:05:58.032" v="443" actId="20577"/>
        <pc:sldMkLst>
          <pc:docMk/>
          <pc:sldMk cId="807151186" sldId="8844"/>
        </pc:sldMkLst>
        <pc:spChg chg="mod">
          <ac:chgData name="Bert Jansen" userId="60478ee6-b91e-4777-b5ab-ff75f809c97c" providerId="ADAL" clId="{1FEA68A6-FE4C-4E2D-9D04-CBE3C1863254}" dt="2019-10-19T08:05:58.032" v="443" actId="20577"/>
          <ac:spMkLst>
            <pc:docMk/>
            <pc:sldMk cId="807151186" sldId="8844"/>
            <ac:spMk id="5" creationId="{5784264B-7972-4828-8C55-E53F07736602}"/>
          </ac:spMkLst>
        </pc:spChg>
        <pc:picChg chg="add del">
          <ac:chgData name="Bert Jansen" userId="60478ee6-b91e-4777-b5ab-ff75f809c97c" providerId="ADAL" clId="{1FEA68A6-FE4C-4E2D-9D04-CBE3C1863254}" dt="2019-10-19T08:05:53.346" v="437" actId="478"/>
          <ac:picMkLst>
            <pc:docMk/>
            <pc:sldMk cId="807151186" sldId="8844"/>
            <ac:picMk id="3" creationId="{57AB13A0-2D75-4508-AC3A-6688968DB5ED}"/>
          </ac:picMkLst>
        </pc:picChg>
      </pc:sldChg>
      <pc:sldChg chg="modSp add">
        <pc:chgData name="Bert Jansen" userId="60478ee6-b91e-4777-b5ab-ff75f809c97c" providerId="ADAL" clId="{1FEA68A6-FE4C-4E2D-9D04-CBE3C1863254}" dt="2019-10-18T10:34:06.049" v="104" actId="20577"/>
        <pc:sldMkLst>
          <pc:docMk/>
          <pc:sldMk cId="1198752812" sldId="8845"/>
        </pc:sldMkLst>
        <pc:spChg chg="mod">
          <ac:chgData name="Bert Jansen" userId="60478ee6-b91e-4777-b5ab-ff75f809c97c" providerId="ADAL" clId="{1FEA68A6-FE4C-4E2D-9D04-CBE3C1863254}" dt="2019-10-18T10:34:06.049" v="104" actId="20577"/>
          <ac:spMkLst>
            <pc:docMk/>
            <pc:sldMk cId="1198752812" sldId="8845"/>
            <ac:spMk id="13" creationId="{C7BED2F5-79B4-4445-9607-787B43D646BF}"/>
          </ac:spMkLst>
        </pc:spChg>
      </pc:sldChg>
      <pc:sldChg chg="modSp add">
        <pc:chgData name="Bert Jansen" userId="60478ee6-b91e-4777-b5ab-ff75f809c97c" providerId="ADAL" clId="{1FEA68A6-FE4C-4E2D-9D04-CBE3C1863254}" dt="2019-10-18T11:17:55.587" v="434" actId="20577"/>
        <pc:sldMkLst>
          <pc:docMk/>
          <pc:sldMk cId="3126869906" sldId="8846"/>
        </pc:sldMkLst>
        <pc:spChg chg="mod">
          <ac:chgData name="Bert Jansen" userId="60478ee6-b91e-4777-b5ab-ff75f809c97c" providerId="ADAL" clId="{1FEA68A6-FE4C-4E2D-9D04-CBE3C1863254}" dt="2019-10-18T11:16:24.737" v="360" actId="20577"/>
          <ac:spMkLst>
            <pc:docMk/>
            <pc:sldMk cId="3126869906" sldId="8846"/>
            <ac:spMk id="10" creationId="{FD1578DF-C8C1-40FB-A9A7-4F3F2B9D1B98}"/>
          </ac:spMkLst>
        </pc:spChg>
        <pc:spChg chg="mod">
          <ac:chgData name="Bert Jansen" userId="60478ee6-b91e-4777-b5ab-ff75f809c97c" providerId="ADAL" clId="{1FEA68A6-FE4C-4E2D-9D04-CBE3C1863254}" dt="2019-10-18T10:37:12.218" v="228" actId="20577"/>
          <ac:spMkLst>
            <pc:docMk/>
            <pc:sldMk cId="3126869906" sldId="8846"/>
            <ac:spMk id="12" creationId="{C7A22AAC-ABF2-4DF9-A15E-8E20D7604B6B}"/>
          </ac:spMkLst>
        </pc:spChg>
        <pc:spChg chg="mod">
          <ac:chgData name="Bert Jansen" userId="60478ee6-b91e-4777-b5ab-ff75f809c97c" providerId="ADAL" clId="{1FEA68A6-FE4C-4E2D-9D04-CBE3C1863254}" dt="2019-10-18T10:35:47.205" v="121" actId="20577"/>
          <ac:spMkLst>
            <pc:docMk/>
            <pc:sldMk cId="3126869906" sldId="8846"/>
            <ac:spMk id="13" creationId="{C7BED2F5-79B4-4445-9607-787B43D646BF}"/>
          </ac:spMkLst>
        </pc:spChg>
        <pc:spChg chg="mod">
          <ac:chgData name="Bert Jansen" userId="60478ee6-b91e-4777-b5ab-ff75f809c97c" providerId="ADAL" clId="{1FEA68A6-FE4C-4E2D-9D04-CBE3C1863254}" dt="2019-10-18T11:17:55.587" v="434" actId="20577"/>
          <ac:spMkLst>
            <pc:docMk/>
            <pc:sldMk cId="3126869906" sldId="8846"/>
            <ac:spMk id="14" creationId="{1524C38E-2167-4F46-A043-35CB86222223}"/>
          </ac:spMkLst>
        </pc:spChg>
        <pc:spChg chg="mod">
          <ac:chgData name="Bert Jansen" userId="60478ee6-b91e-4777-b5ab-ff75f809c97c" providerId="ADAL" clId="{1FEA68A6-FE4C-4E2D-9D04-CBE3C1863254}" dt="2019-10-18T10:36:25.687" v="186" actId="1035"/>
          <ac:spMkLst>
            <pc:docMk/>
            <pc:sldMk cId="3126869906" sldId="8846"/>
            <ac:spMk id="16" creationId="{E2AF9611-1D5E-4BCC-AEDA-0B62E3F125C9}"/>
          </ac:spMkLst>
        </pc:spChg>
        <pc:spChg chg="mod">
          <ac:chgData name="Bert Jansen" userId="60478ee6-b91e-4777-b5ab-ff75f809c97c" providerId="ADAL" clId="{1FEA68A6-FE4C-4E2D-9D04-CBE3C1863254}" dt="2019-10-18T10:36:15.462" v="163" actId="1035"/>
          <ac:spMkLst>
            <pc:docMk/>
            <pc:sldMk cId="3126869906" sldId="8846"/>
            <ac:spMk id="17" creationId="{FCDED2EB-CF17-4CC0-B2FF-2BE2DA4E976D}"/>
          </ac:spMkLst>
        </pc:spChg>
        <pc:spChg chg="mod">
          <ac:chgData name="Bert Jansen" userId="60478ee6-b91e-4777-b5ab-ff75f809c97c" providerId="ADAL" clId="{1FEA68A6-FE4C-4E2D-9D04-CBE3C1863254}" dt="2019-10-18T10:36:02.921" v="140" actId="1036"/>
          <ac:spMkLst>
            <pc:docMk/>
            <pc:sldMk cId="3126869906" sldId="8846"/>
            <ac:spMk id="18" creationId="{7432AB51-5E18-4144-8FF5-84094F2C0863}"/>
          </ac:spMkLst>
        </pc:spChg>
      </pc:sldChg>
      <pc:sldChg chg="add">
        <pc:chgData name="Bert Jansen" userId="60478ee6-b91e-4777-b5ab-ff75f809c97c" providerId="ADAL" clId="{1FEA68A6-FE4C-4E2D-9D04-CBE3C1863254}" dt="2019-10-18T10:12:01.262" v="72"/>
        <pc:sldMkLst>
          <pc:docMk/>
          <pc:sldMk cId="1845866332" sldId="8848"/>
        </pc:sldMkLst>
      </pc:sldChg>
      <pc:sldMasterChg chg="delSldLayout">
        <pc:chgData name="Bert Jansen" userId="60478ee6-b91e-4777-b5ab-ff75f809c97c" providerId="ADAL" clId="{1FEA68A6-FE4C-4E2D-9D04-CBE3C1863254}" dt="2019-10-19T08:06:57.460" v="444" actId="47"/>
        <pc:sldMasterMkLst>
          <pc:docMk/>
          <pc:sldMasterMk cId="3606081193" sldId="2147483648"/>
        </pc:sldMasterMkLst>
        <pc:sldLayoutChg chg="del">
          <pc:chgData name="Bert Jansen" userId="60478ee6-b91e-4777-b5ab-ff75f809c97c" providerId="ADAL" clId="{1FEA68A6-FE4C-4E2D-9D04-CBE3C1863254}" dt="2019-10-19T08:06:57.460" v="444" actId="47"/>
          <pc:sldLayoutMkLst>
            <pc:docMk/>
            <pc:sldMasterMk cId="3606081193" sldId="2147483648"/>
            <pc:sldLayoutMk cId="3761425887" sldId="214748366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C5AF7B1-3B48-41FD-B932-71AC027882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D87570-2C17-45B2-A1E0-6F1FA6FE6D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66255-9A2D-4645-BEC9-0B4527CAEA8C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B6AD2-5F89-4D43-B724-87C5C46EA0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6A4BC-0728-4227-B690-63849B9D7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6C8E1-15BA-439A-8362-806A46A79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72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png>
</file>

<file path=ppt/media/image22.svg>
</file>

<file path=ppt/media/image23.png>
</file>

<file path=ppt/media/image24.png>
</file>

<file path=ppt/media/image25.png>
</file>

<file path=ppt/media/image26.jpeg>
</file>

<file path=ppt/media/image27.jpg>
</file>

<file path=ppt/media/image28.png>
</file>

<file path=ppt/media/image29.sv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jpeg>
</file>

<file path=ppt/media/image36.png>
</file>

<file path=ppt/media/image37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8E585-F222-4475-BC21-57D5CEC5B901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D9787-7E8F-4739-B31F-4D593D6EC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71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10/19/2019 10:02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064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1E29A-03C1-4F50-B3DB-F6797804D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5B9E1-99B9-411A-A37A-D3FE638EF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93B16-8154-4F43-9180-E0F5B78CF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386A1-8658-4924-A34D-3DD7220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F56DD-89A6-48AE-9426-741DEE18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72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C311-24C9-41C1-AD88-8865A59E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A4B7B-518B-4AB4-8E7F-6821EA3AC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7F3D0-8F28-4E0F-9DB0-A9D3AE2EC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0B725-BCDE-45AC-8C88-33EDBD9C8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91BBB-778A-46C2-A022-18C63439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4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EA9378-B79F-411D-8DDD-BA8C2D03DE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81E9D3-8CD5-46D7-90D1-9395C285C9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38506-CDBC-4D47-B6B8-A165BC57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D8D2D-F794-460A-9D68-3EEC84875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86D1F-70C4-4821-B233-492255A9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65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6C7416-69A5-4353-8F38-7160E7A845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25982" y="563581"/>
            <a:ext cx="4537432" cy="1171851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3C4561DF-63B4-42CA-B729-BB94E7940DDF}"/>
              </a:ext>
            </a:extLst>
          </p:cNvPr>
          <p:cNvGrpSpPr/>
          <p:nvPr userDrawn="1"/>
        </p:nvGrpSpPr>
        <p:grpSpPr>
          <a:xfrm>
            <a:off x="3373289" y="1816083"/>
            <a:ext cx="6168887" cy="2870525"/>
            <a:chOff x="3549539" y="1765722"/>
            <a:chExt cx="6168887" cy="28705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AF4FC78-CC0D-4F0C-834B-5B300521F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585983" y="1765722"/>
              <a:ext cx="6096000" cy="77902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CCF2170-0C27-40A8-BFEC-ED3A4C4047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549539" y="2610189"/>
              <a:ext cx="6168887" cy="5567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0D6B5AA-39F6-4011-8571-9AFB21CB0A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3549539" y="3232673"/>
              <a:ext cx="6168887" cy="57451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62E583-988D-48C6-80DD-58A4FF32EE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3592609" y="3775392"/>
              <a:ext cx="6021843" cy="860855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C159A51-FD46-4E27-918B-A7B8EE98A12D}"/>
              </a:ext>
            </a:extLst>
          </p:cNvPr>
          <p:cNvSpPr txBox="1"/>
          <p:nvPr userDrawn="1"/>
        </p:nvSpPr>
        <p:spPr>
          <a:xfrm>
            <a:off x="484870" y="1251449"/>
            <a:ext cx="10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Platinum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F3C94B-767C-4836-A942-67AFAE50935A}"/>
              </a:ext>
            </a:extLst>
          </p:cNvPr>
          <p:cNvSpPr txBox="1"/>
          <p:nvPr userDrawn="1"/>
        </p:nvSpPr>
        <p:spPr>
          <a:xfrm>
            <a:off x="682584" y="3120191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Gold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DB1284-F3C7-412A-A575-89613D7B43D0}"/>
              </a:ext>
            </a:extLst>
          </p:cNvPr>
          <p:cNvSpPr txBox="1"/>
          <p:nvPr userDrawn="1"/>
        </p:nvSpPr>
        <p:spPr>
          <a:xfrm>
            <a:off x="649242" y="5000183"/>
            <a:ext cx="693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Silver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733141-BEFD-44FB-AF5D-AEA9B239C7F9}"/>
              </a:ext>
            </a:extLst>
          </p:cNvPr>
          <p:cNvSpPr txBox="1"/>
          <p:nvPr userDrawn="1"/>
        </p:nvSpPr>
        <p:spPr>
          <a:xfrm>
            <a:off x="357977" y="6066129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Community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C70A0D-F94C-40A6-8BF1-E5A469F90A39}"/>
              </a:ext>
            </a:extLst>
          </p:cNvPr>
          <p:cNvCxnSpPr/>
          <p:nvPr userDrawn="1"/>
        </p:nvCxnSpPr>
        <p:spPr>
          <a:xfrm>
            <a:off x="0" y="1768317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40611E3-2066-4786-838C-8C8D8B0C4EC7}"/>
              </a:ext>
            </a:extLst>
          </p:cNvPr>
          <p:cNvCxnSpPr/>
          <p:nvPr userDrawn="1"/>
        </p:nvCxnSpPr>
        <p:spPr>
          <a:xfrm>
            <a:off x="0" y="4771408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5F486C-BFF5-479E-B54A-51358513AF95}"/>
              </a:ext>
            </a:extLst>
          </p:cNvPr>
          <p:cNvCxnSpPr/>
          <p:nvPr userDrawn="1"/>
        </p:nvCxnSpPr>
        <p:spPr>
          <a:xfrm>
            <a:off x="0" y="5803214"/>
            <a:ext cx="12192000" cy="0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1311409-5C59-40EE-B316-7493A917D02D}"/>
              </a:ext>
            </a:extLst>
          </p:cNvPr>
          <p:cNvGrpSpPr/>
          <p:nvPr userDrawn="1"/>
        </p:nvGrpSpPr>
        <p:grpSpPr>
          <a:xfrm>
            <a:off x="4842472" y="5888981"/>
            <a:ext cx="3446510" cy="804863"/>
            <a:chOff x="4908733" y="5888981"/>
            <a:chExt cx="3446510" cy="804863"/>
          </a:xfrm>
        </p:grpSpPr>
        <p:pic>
          <p:nvPicPr>
            <p:cNvPr id="36" name="Picture 4" descr="data:image/png;base64,iVBORw0KGgoAAAANSUhEUgAAAUgAAACaCAMAAAD8SyGRAAAA/1BMVEX////ziwDzhgDziQAAJ3AAGWsAKXHzhwAAI2/ygwAAFWoAHGwADmgAAGUAK3IAGmt3d3oAIG4AEmmcp8D19/qptMr969U9V4z5ypwAJXAAMHfc4Oj2qmJ/jKz1oT52gaPw8vZnd571pVctSoUfQH8TOXr0mjIACmfL0t/j6O/+9e35xp7V2+b2rl/2r270mDpXa5j98N373siuuc30lBz1oUgAAF6UoLv//Pa+xtZbbppJX5A3VIv5y5v72bWWobv72bj4voUrRoGnp6nxdwDQ0NH3uHmOjpHd3d6Kk7AAAFZvg6r4vYH4wY/1pE/0lRaGhom0tLZmZmnFxcb61Lb6O1M3AAAcYklEQVR4nO1de2OaSNdHBeQ6FMQYcE2wapDUZE1IYlCbi9vNro9Nuu8+/f6f5Z0bMCAmts2u5qm/PxIchmH4cWbOOXM5cNwOO+ywww477PDGcbbpCvxv4PojPfBs/HdzNXnbuH6iB3/+if4G/Q3W5U3jaI/8937D/yYbrMqbxv2v9OCP39HfcLrBurxlnMu0h/z9b9yy2+4ma/OGcSSfk4M/CJENLWLO7pVLDConG6jgG8GNXCZdpPf3u/+i/1OJbdt7coVB+f0mqvg28KVCifz93bs/0P+xYyzS03tyqfTrUYKHjdTxLQASRZv2/717986D/2sCEFrM+crRZmr2xnBaLZWJsvkNEonsH9sFwOjG/eSOyDVxVClVf8FHiEisbiIdAFHrejh1R+R6OIZKuVI5Roeoab97h3zE0JQA0Oo4w47I9XAOdUmpvI8Of8dEYn3THFuW3sQZdkSuh31kJla+oENo/ryj3ST0t6OAZPgeIvduvp4nP86/3j9+uDsuyHZ28+Hx614+9RilnucSr8/37x+/Lg9RXd8VFbEJfMT2NhHJP94xTMYoJPLp0yem9sef5EuaLn865s4O5HJZJg99fF+CP+BP+Sm94PHTJ3i/80sZnZIvbtiSz05JaukxTbu+OZJJKZcJlRfypzPumGa+yPO+ARAiK6VrDrmIhMm/fmcyFBJ5UpVZIuUKtdN/qcrHZxXEGyHyvFSuoB9yuVKV7+P8+2X44u5leqIiM97STbVaLeNk+eg6rsEXuRoXUolve1Apn9E7oSIyL2MjIESWqngg7S9C5Lu///qvF2f4ZiK/yEcfzu+w7NzIlfLF4/nx8dnNpZwSBom82Zfly7vj4+O7o3IpdZf24QWXd2fHe/elSvUoSSxf3J+fHZ/tX1TIG+cQkdW7Urn0uHd8dndRrcgbH5i+oa40fqfeuxSxVH4jkdV7yhd84DMojqexXMHOWN6PD6unlXikhHuAHsFdcq84z/FFRaate1++v04T6fmDSulIfk/Sr48q1Y2PASAPEDfuKmLmT4ZJO87wTUSWmNwH1fJpmguKZ5WoHMgp2xhPq/E1F5Xyfpx6Vq2UydF+2gPelOOskMjqQZJXphbcBnEMWwth8gK93pRJMhJEmH66jEFf/DNExtLFcXcyKTPGU7VMZAwSSX0AjGuZevuQ6ss0+bSaFpVkrVYqpEhEZNqcjyryxvXNJSWyVMW9u/0H1Th/e+Q8JLJSjVH+QhJXE1mpJMkn1VS+SEmVC3yAWjnbp51Shp+qLB13cnV5hOSiQuk7yLTmx3L5cSnvv4zHZLyxeoBf9u9/ISr//oOeRxJ5kYA2rGf6yLQxL7W3I6oT9sus5GHKkICixsGkwlIPuDwuq3SoCmptRlPfFJH+L+NMTkZtq9Ti+PM3xpjEfeR1ApK4mshUCJc7V6jT8cNDZfOZTT8mOc9l5i1w6EVkegbu+Pzrw0UlJZKpQf7SjSBp25DJ0t3S6W81f5LGCeUsp0rvq+UP6D80fz6y6cfEjoWCenHEoFK5iCX67OPDETQZy9VKKSWS6R32toHI81QkoTJ9yGu/byUyebyv5Xxz+0h7MmyQM7gmREKTNu2NIWBLJ5XZOymXiXsEq7q9RHLvq8ykTFV+2Ms0qG82yOPUZSL3nyfyEUrkr1ngwj5Cx6Z88XT/9e4MKbDtJfK4WillqLxgxfJHiMw9HNStcdPOEAkrgNT5x1yLp4BWlPw5frlP20wk1HmlDCrlUlrJVUQyhspZIZHnclY3Qx+mWqbKJssYvAXyUG9yOojiC6ufD7aaSO5zjslS9SI5V0jkQ4bI80Iiz2KzMcFThcgx1Nr3bPo+6QQonzlkU1mtvYVEcqd5JlMPrpDIx0zjhOq2gEgOSnbG3TiOhxxg/gxjT8SHgcq7nOmeMb6ytjbsBLabSDRykBXJRGQKibzJmDbQUCki8nO5mpkF3487zZxnA0WXEPyUc4UwPrDvDF655URC1ZjVOInCLSQyeXYEaD8VEnlWLrHe8nUllibkazMUQ01M7nbDlgqBi2KV//XFNtuRFHtHLJXPOSgI8DnixzuGdnwhkVAkyZgSxvVBzBcZ/UlE/lGulOlF0JO+TJl8fE/vX4rLfNpuOzLGfrUcUxkPeHFkqOGcATlxJ5fkz/jw/EL+XC0mkruARvU+YebuolqNPT7UR1bLJzjnGRqOvEnvVb24w4doeoGMEEF2jzBne0/y01bbkQmO70tlbFOyo4Vo9EdO8YmeOZFL1erTw+lFWT65LtTaqMCjcqVcOXp4OPkCDxKHD42Q38vV6sHDyRG8oZwqE9i4K+UvJw8nkCfoGuA0aBNAKk+Rj3hx/TaIRHLwviSX5RIzsLInl1kkFJ/KVejQwYRTNPlFtfB7NPnF4gH5x3gATn5IGi02yB9l4gjKGf8eynecP5kUu4OvF9/p4Bg2buoJHMlyhkh5u4jk0ATnTWZ68/hDFsnJ8wfY6L6cQgvnen//jqR9/fAhZ8Cc3R9VoJQf7DOPTTybvdMSPpG74O6XL/CCiwfGcrreP4D98BO6x82HD+RNJQdxJb9+7wNvBZbNvnVyJS7i9YrrC5LXu9NPhryvvcN3YkfkK2FH5CthR+TzCPr9YK2MOyKfx61+VVsr4z9D5HovcQvRnE8F3Zdm49GAJNRUo77WlWsS2W/NKcKB91Jme6r33iSV3lhQeZHnedFR6ZLU9YmU5XWIrOsmgSpobst+PnOoAWG+1t23C33DFAWl15h0JEsyv5HIm8vLuzWy1QXACxCGKgFRVaNnM0c60F7sWLy1qvdvommKUq8eeLBJeVH7WyVyTdQFfhjWIUaHoiICPXw2d1sfPi+03mi2Xhf+b6LjSMwW2qaH/70+kWay3Sd0eWD8WB9Y061Xrd5rIFIAv5z6TxLJBa5oLp7JvE5xwtYR2TLNgo79HyWSCwXg/2Bx20fk0Cmq0z9LpOcCbfBjxW0fkRNHKOj5nyfSXqOH8zLqIksk1+AVVnEjTfdScZlf20hkW1rdtO362NWVXqvJnPHq7Z7u6+44YcIbjaAK9eZTNybLrs18XTfSLHkih+nbGxx2YXF+r8UE3xjN5+Q11FuH8J0NWj1d9zu3JC2Yj0Zjhx/OWxA/8uSvjJGxUtn0e5qgmg5vMjLbAoIpSabES1r8FE1L6XBNV5Ack6j/qCc4kmk6kjbxaJ4ckROHSqQ9tmA+FZZnWu1EhruCQC48tPQBN9JUaMk7vNLFDaF/paoOAI4Kobxg2v+bCFRgtpdSIZFhHwpje9QaOg7QY3FZaKIBJov5omsAjUpyIDkNG6jCrOE20O+RLgpdeOFE5SWXPmmOyA5v4RIHjgmETns0X3QU0RSbyWnewweHktVcaEJvPIelAQeg0vo6fLkAuAhgi4jk5hYQxvkK1VSp5WqkgQUdXozjELQsp+bho5ECLNJVQiInLX8CtYeHxKzuA2WELxx0HHNIrssSGcBXg3J4Du+ItP1HPcfp0WowREotS6jh5MgCKirDbgbBrareegivxMHrYCgAE+QUTk0FYmLzBhawqEi2U8rHjkpEMpDEjtqIkwMFJIrEhtqZHGeJHKkO7gQmktPx4kR7xqu0aTBEwiYclxZCizcR8O1TNhAtHYhaIxNpCRIpjZNfh4mtyRgtfUHs4IMAuc+JPmqbRqq8IsUhpWSIHEiEXyRjXlpg0wAWKYYlUkh9wSlvUVK3lEgucmEHpIwZowYSqaW6um85w6WLPFcU8AEkMj0dGKKb9hN2T9TwQcZFdABp8VB3Zzxm+L5IJpZIKT0/N9Vbjha3nURydstwgMQ8Vk3lGQc8UPnu8kVdUSB9KBSbpGeoZbXK2CGdQl2QDgOIZn/etYCEO0NPER2PLXBgABKmiCGSLS1SJNr2t5ZI2K6GPgBa0gPW1Kwnwi8HYrJnooJlGBJpJcI8dhS2j5hT0wkNo5mqqSqWKvJaw0NpUV7ObVdU8BmGSNZbGAhOoru2lkikNk1g0uAXkEiVaXV2j2dsTW8QjtodTQcgIVJLTrqAr4Up2o6By4FEAhGCd1SrQ7mpGWbOoJ6K5C2w5g/zWgaqQ3XaVhOJjGMg0ZpmXUS7mxIZDSVNMKCFbIgJkWIqr1CuVSGFA9QRSoZE9qYdiPE8YWZuGrlBxSG10xkiWZ+8ab4NIiF9GjQBydEKIptdRTIVAcwmrbCbNG2+k2SFRCoaCx3r8JxBjnFo5r38trREpMUS+UYkkkPPBkR8sIJIaHurvVbUxAR2+JhIJ7EiIZFuf5ABzlNEZMvMs9Felsg3SqRn0vGtFUQ2HDUdkZ0VESmIwCsouIhI6J6MsikTZ7mPfJtEovEt3NyKiRzoPBOzrgcKiJzxAjtWFKOISGgS5Zz8uLP4HyAyHt8qJrJmMLocOswFREKDpegRi4hs+uIskwDVPxH8/wEiOyLxwoqJhL1aOsQIXd8CIkOlwAkqJhIKYCa6JbKHDkktXibydQfwXx2BAHwPHawkMtWzU76ISA9a5wWzCIVEzg0+I5I90SeXrkFk7CxuDew2O20wcSQiT8VE1g0nGckYWaCISO5QFbvMoFyN9JiFRHpAZGIycm3TXB79KSYyVPLd6+bRVUcxld7YAAqpeDGRTR0YsVvidzpiEZFQJCXiAkIMxlfPEMnV9TS6pb0QgEmve5HIpi72tmlMF2HGq2a3XQ/r84kpiTqlb4X5M1SB0I4Gg3pHsAaNQiK5yAeOdBg1B/36RJD054jkWhZQ3XnUbPbnvMlrsdPzIpFcl5cm0SDsbBGbDd8BvGQIguk4Si/u/GsGqxahr+3gA68jiJKgaYIKraSOQ4k0nUyQ7shRRRO6N5YhGRYdm1xBJBRsU1RRXpVXuonz2HHosNChqRUTGfmio1iKsEVE2tFYFBRFMBRlWkvqVdP8zKCFatKjlgPzKtYQClpH9TGRTcHIRjv3WkBRDEER3KTXqPtK8YzfoC3geytdRnt0zJhIRWeJtNKB+BDWWVG2SSIRgn5Uq0fByxkRBtEaWftRPYyKLPNl2P16LeyvlzdzWbTmDXbYYYcddtjhJ4Mdzuce/D+otZ5ftrwDCy8azeehlyYMXF+/ggbzXNf1Dtd+YQ04QhCNbvtMCXY0H4XEXmlSsEbU2c3+TWH8zS1blvJN8Nq8Bq1dy0nXhwG1UR8NuNA3W/U5d6W+9L0heyxAynU3GQIPXd2HCch58Xx0pOtX6bjD9aX85UguClMcmi9sgdhiRJapuI3hxFVUQE3eSCPzhFMyNzbvvvRwgT5bjOYNQacu4lxXGqPawkXXBRKYdTqzziz1dX49QtL4KO8tFTSRzPFS4tvAwHLMugcPvJrq0HVzc4tIj2at+S22gIhi2ySjD5FORkNs9GsgzHKe3R5l8GIpAqenu6K1ZX7guug6fOx6DSw6QtiyiPTo37j0OzB9zHzXYjzpgdbIZbuRSVCBk6VPFY2sdkfZ7sHwVagrzPLuW4EsM0uJzLm3NrP8O1iWHLuHh8ZCv8Mk9vX8ZMQ5DQ5ytBQVpONHt8rb/ABcQ2Ue0+6hTYHDaU/sTaeT6ZQXO9PZgFs0iNYeDF1H7OEJWm/hSqCRV+aei1cFjTM74kI/P7p9XcVRbs6Xwj33LdcOrHheMmrFGHH24aGHE5uH6B17rUPbO+zg7rTe6M7aP7Rp4jXgKZn9BgtjAhumLgEJqmAdLaNAVtBEx8SMdEXrif4VlMSmaAld1dJzY2Whj1sxHp5N7Jiaf5i/6z7qJM/lpWjPh6hvnihUY42usLZXTR0SeXVFrKe+jrbsBIIe9HQfqkRv5vuKb+mb7g/6lsm23rrgQMEbtI02XjVhGeGgb3MTCxEZ+tYisO0+WnHvCsPA9mqWnp0WJMOJgW5w0dR1Z0QDjYRpe7jICu9Dee+hYJstXllaU3q0bjWEesOEb8fWfUqkZXB4bngo1SPI+FSY9e3gUPA3/InSUMkscI8UvEUrp2wwkZ6Z7gWeW2Q6cKQkqyoV3vGVsYcLsdzRlTFzLWuKym7plq5Zlshyfn3x6WjZHg8tNDDvqRlSBqoUFBApkunPW41MvR0KRbPC/yLqQmYlZF/Bq+aLiKwpyeJTu0vXJAeK69G0K9231AZW1qHgWmPP9uoqHiaP6lEUtgzTT5k8Lz39UvBhgSGZGpuobKfaw612iUg6ldEjK0Vgsv49j/96yEukpaJ/RUSO08mDpuJEg36/P4hcK+4YAm/Qn0vY0gkFsvaeqxl6Urg9MeOl9dw9atW/UNW9l0TwDOiMTaSYaZ0OfaxRlogkr7KpC7CLgQg0f7Pj51GujyT9UxGRHSvp5voWsLAe0Bw9U/2mi/R1GCsw27JSKQzUeJ3FDfky0XvyxYHPSTTfmtDrI0TMugToY3m4qDyR5GekAAdHKnCAv1nF7VkZrd0WcKsqIDJpzhzuBKcUs6wc3Apd9KwCHZ/oWoyO6SrUKKpSbf0eB2hMA35OYTeLoPFO3PV6ElVnyxKJf4YC2ckEIWzYAsrZkWSzTZFETpXEOBz47go3Dgo48vMUSm+HJbJDC9hLYvU9wX7yMYmKPPDFxgRjyseL1IcaXVa4gshIUTmb4psf/XVRZ0VyJBCGioikwooQOKtcx8hCXUMv5s/UGP0r0tTzNE7lZekuFciWEftD0C8gllPdT5bD6HTpQKSwRDZ1a83J0H8eUynZfRTp9IOKRUSGVtp4Ur1qZ/5BvYskaK4Q7zokqougLpAtDMmQBcKJnH4ch9mF01KxLREo6QsDdAXD0GGJ5HrC1qyuChSJx08QtFSD9k1FRHIds+ehX3MbMk7G17w2leYJ+d9ScZcfqNiOafb8W7RsC5cROlas9dPY79eX5eQrI5GiJ8I18PGwEx3Fw2irWDhDDWSIHMX26WjDBjlEc6YoVrfj+oIfDwXmiBxiIgNX0CbztolMmrYluIv5RL+iREKvsj0fCwpdr1HXDXHc8XF5tuO7w4mk+UlffPPpI2bv+q56wr2PwxmPVWbLVBeJ/FwRG0SlLdAYEjQda5OrdlYiuYmgNUa1uXu1BePB9sjV0X6ESaIZFlfEPf7PFSaycYXbj7fANg9u1SM87C3Fvk69h09NYrEIRXieNtW2DjWx3mWc4Y+fSu8fPr8nX2Q7IEwGmaBi8yvFa17RoXX9ClunPjK5av0rneSOxbetaygPcao2jqAfRmuoPS+KknmZ3BISWAA7ZcPBnMlVS6tNjvdPTk4/kLGf6w936J8dsFoD/rK5IAW5eT304nxM7iAc1cKtUTk77LDDDt8BPA22w48i7Oq639i0E7dhBFDnrhs4thj2ROMdSZJ+Zs0atUW85lgR+HH4vRI1NoAzXIzdn5fIqONLIi+pKOARcL7Xd+hbwEF2vffTNu22JfKC02nPa/P2TBL87yTycGnD+88Fu6MCYZosUQvqne8kssFrP2+jhmiYwM9K0vc1TbsrrhoG/imAdri9yoCK7WY2K/5siDSgvc7AlO3yPzORHZ6J1PVD+LmJjDSx92yGZlQP+4UTN2inWOaEmw9rNeiH9YJBuyZj9ttoK1nBmLfXD8PMaF1aYpi5aYDusQU6ruE8Z7J4I1fFmw97LS9JhKY7fJRRDyYryW7RIXBdQII/qpSXehfmECx+kVzaRXEh+x1BsejCALvFK7iUpA5NUxxDviYSWqKtLjJvIViIeH+jAJKJicFEhfdQ1MmmF6l5OnBWv85INHjDQktUeFVNBr7bpj/wGpZqaYoqxvuXJ6rkQCKRg0gmqIOG5Riarxm86cZP2XMkLtId1VAdEjkSqI7g+5bJa/HsQ9OShlzdVwXLQkGa0uCJHDfXTB7eFKY7seS3fMe0fB+m+BtepBYJ/OrVnjVNVHu1vu0NoGCmJlJbUgZTwWxFg37NdQCZiF1MJhMokGiyuoGnxVzJdGtNr1lzJT4OOdcTQeCq7qg+wnZSaPHKJAy8fssQ40n3puC0I1+Z1mEjHivATOfi2xowuqM+2i2u0UAPY4UXWn0viBoG+F4v4pVQHKycINKBkix4bDExOyV+okw9fGx3+XRzPNtHzhwhDiQ0TJbd98TeIl2MOrBALOZNIPpkHqkpiA0nXhNdE9LYtbACycKFgFSrpTgd2pxuBdHcqKIbFsbYJuhlAlMs1Di+V1sCUqKeBwKgKyMyWnskSIks2aZIF2T0RNdNG8CMTxeRRwoNw9YUgGglPebYkejr6OtAycncQGFiOg2f7ev/eTT4ldsZbgVnwv5OYtBAIpkIiOmrYIj0LDFZBshE74NNO43AEGaCIzZovAZIJHPbgSCSSGTclBfyRCURphECn+9wm4M9E4ti0GBM+eza2FociaXNxp5jYhwyRMJEpsfwNJ40/57Ip/seJg67rKxukMC+kEhW8lyRxNvuK2I+0GWgZ6hr8Jtc0wKJXLW4J/DFrFUYqFQ62hIbm6cfR9tliWzwClvsjJc89L8nqgm/gcSzBuxAI/LZzH7tAQoiLqhlqnmBrBmZEEEtU9ngXkokkSuadihIuaX1Lo1cHMcwJBgocVNMibRdoLJXDukix56oMCsGpcwCfypfTSEjZ8MkOl1+/wo8lWlMNXWjoZdy31ZgsBxyD+bFD9XORCNtFhDZNIHbYNCjoQJ7TBDpmgq6bB4R4Iub2Z4ZvjR0L1tYDgeEgqgz188Yad8Ahs5Sk6FYDgI5pPGJ29lopAVEDhQAeAaAGps9kTRxhLkJxGyeHiWSXWxPiYSqJG/u2t38PTZK5NwsDB3HoRBH+T4njqa5BpEW4DPRT7UrSqSTyBUk0sxk8bHZXkxkU8taEBwe/cyHWN3klzIiBawYjG2Z+bh5cX+1jkQuPTdGhkjG6WSwgkifz29z5Lpgw9sbsvDBCmUH+8hcU+mIRIO+TGTTLApvniWytlQ+ubSQSM8HSyN00DzbgkGfBAtzhSEbKk5uPzUvSvhhXibSc0WlqEyWyMhyiuLyFRNpu+LSdNDQWaUnN4IB48JmEGjAyQjBIB7feJlIFO64yKpiiYRmqVOQpZjIou9ujdTiqGybwsIERuEOoAaf/+BCvJ70ZSLhQy7t7+SyRCJXpECiVhBZF5YazkAXC/uPTcGGVkSvOAwxoDEKMaBtSKNArkFk4AOJLZMmZ4jMc0O712IiPR4sbZPv5N70pqc5+j7gpYxs0AkENEKWVA51e9RzWINIFKqBCcvQpIxliORMkQnZzdVJO11BJIqzyqd3xS8p0oCQdiB2e+OL9ENLBFqDrin2mqMZMfrIJ1MpwyEvmrEBsg6RHgCOS68NDn1AjrJERj4QJlRu+xP9eSK5iSn6NHpjcEja9NgE2oiqt5qob5xIru8aIi+Yncl4MnUtlY+r1BccUZkuarXWVBHTkI7rEMlFOg+saas2ajVMU6VqJUsk1/KBow5Htflipkj+C0TaUwMIvfbtbQsqHqL1PNeESYvb2/nQFZyrTU/bQNjzniKJvOM46APSyiSJzTuxTMlES6sMidkIY2WCaOp00xJnmwLjEA9mluOga01DbXskzRWyX5erOYaDPjpnmop7mxSXIdJKBW2hSHidl6km2+3GlkmTlOkW8MihcFLtnoY/Yzi8ZWvUP+z4vm51RowVV5+3mF9ea067fHs+zwxzhGMTlThJr53Pcza4d9uwYB6pnawkhMWxSiVzr0HbRRtQuq20hv3DHkzSZ63Nt2sGXvGHNdf43OYq2Gtc6xUEcXkm83KBwc+7jHCHHXbY4Qfw/+ihXt8bn4/1AAAAAElFTkSuQmCC">
              <a:extLst>
                <a:ext uri="{FF2B5EF4-FFF2-40B4-BE49-F238E27FC236}">
                  <a16:creationId xmlns:a16="http://schemas.microsoft.com/office/drawing/2014/main" id="{E860E593-1E66-4108-8EBF-CB915EBE847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2114" y="5888981"/>
              <a:ext cx="1543129" cy="7245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482FCAC-299F-478A-BDBE-7E56AD8759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08733" y="5888981"/>
              <a:ext cx="1533073" cy="804863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4CD96561-E3E2-44ED-BE43-D3D56E4859A7}"/>
              </a:ext>
            </a:extLst>
          </p:cNvPr>
          <p:cNvSpPr/>
          <p:nvPr userDrawn="1"/>
        </p:nvSpPr>
        <p:spPr>
          <a:xfrm>
            <a:off x="3828583" y="21749"/>
            <a:ext cx="45348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Thanks to our sponsors!</a:t>
            </a:r>
            <a:endParaRPr lang="en-US" sz="3600" dirty="0">
              <a:latin typeface="+mj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41F7B5-93F1-42CC-AEA5-6096060A112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08733" y="4941435"/>
            <a:ext cx="3037093" cy="62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12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303F-5CAD-403B-A831-B92F75D14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DD037-10F8-4EED-B163-5564AABED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40059-EDD0-44A8-BC9C-B12BA00E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E49BE-54F1-4879-A138-CA97532BF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48AC4-44FF-4F68-8D6A-836A9A1F3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51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AB45-C4E6-4D73-8AFE-A27B7B9DE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EF428-888C-45FD-A967-BC2ED49EE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E4D0E-8DE3-446A-A79E-C082BA96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1F70F-EC63-4456-9DA3-915EFA15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1250B-AF48-4263-B634-38CCBB74D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09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BAF96-E82F-4472-9865-9B722FEBF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B18EF-F4AC-4B20-932B-0CBC66FAE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70EAF-A99B-4BBF-A62B-90A3E4A3F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4DA2E-CC6F-4D5A-A811-7BA2EC66B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AF038-8C90-4775-847F-29945A090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EFADB-F730-41A8-A861-CB1DCB301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4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CF235-B571-407E-A0B0-E32037E33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B52D8-9D3F-4572-8827-1391B2C33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B94AE-5529-4913-B442-58D7063D5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1306B7-0594-4DB0-A4A1-E45C594DC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8B7409-C0FB-4CDE-BDA5-0D9608AD7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F8CF3A-63FA-4A9B-A1D4-E8E266C8C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EAB26A-6CF4-4518-8D35-AF0B4C9F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91354F-AD29-4400-816F-0177577B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948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5D0E6-BADE-44D1-8FB6-731AD4A07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0C4184-B19E-4EE4-9760-BE6B6BE9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E74C9-3CB9-490B-9FF7-4DD4AD441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29C20F-BD9D-4D91-BEF5-DDFCE599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481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688C6-5403-4712-BC6F-626720D71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EBADC2-EC96-4614-8F0F-52296E72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8037B-C63D-41CD-BE92-8BCBC2E6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25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9752-7D14-4890-A637-5E05C85F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53967-AF0F-48F0-9C2C-9063D7B2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3A72C-8C3E-48AE-92CF-902A471C4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867E9-AB64-4B01-905B-A08840096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33558-A028-454E-AE04-11FC9545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C0A92-DC37-489E-88B9-0C55922D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03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47CA-020F-4A3E-A184-4B763D67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08837E-0EB1-436F-81C4-A6735182CA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05B5A-213A-4A80-8FD6-A4F9EA9C10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19450-A886-40ED-A9E3-D9D10831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82EED-8E13-474A-92B0-1D78FD4E0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E6C10-9E4E-43CF-AA29-6A186ECF9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96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8E6BD-B889-44BB-8176-4C3B51046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C8B00-2D34-4D03-941D-9331D5DA7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B7228-8E13-4920-89F6-1265033F7B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1D1D1-4BD3-45E6-8FE4-A93D8D9FC51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9CD08-07DE-401A-8F16-B1D74B2AE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922BC-78EC-423A-B1E1-EB8DEB034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489C6-5ECD-48DB-A03F-E3752402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provisioning.sharepointpnp.com/" TargetMode="External"/><Relationship Id="rId3" Type="http://schemas.openxmlformats.org/officeDocument/2006/relationships/image" Target="../media/image34.jpg"/><Relationship Id="rId7" Type="http://schemas.openxmlformats.org/officeDocument/2006/relationships/hyperlink" Target="https://aka.ms/sppnp-modernizationscanner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ka.ms/sppnp-pagetransformationvideos" TargetMode="External"/><Relationship Id="rId5" Type="http://schemas.openxmlformats.org/officeDocument/2006/relationships/hyperlink" Target="https://aka.ms/sppnp-pagetransformation" TargetMode="External"/><Relationship Id="rId4" Type="http://schemas.openxmlformats.org/officeDocument/2006/relationships/hyperlink" Target="https://aka.ms/sppnp-modernize" TargetMode="External"/><Relationship Id="rId9" Type="http://schemas.openxmlformats.org/officeDocument/2006/relationships/hyperlink" Target="https://sharepointlookbook.azurewebsites.ne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green, outdoor, vegetable&#10;&#10;Description automatically generated">
            <a:extLst>
              <a:ext uri="{FF2B5EF4-FFF2-40B4-BE49-F238E27FC236}">
                <a16:creationId xmlns:a16="http://schemas.microsoft.com/office/drawing/2014/main" id="{81E00BF9-C585-43C3-9AE5-FD970EEA75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6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96ACED-9F6B-4CC5-A927-FB932E0FA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764612"/>
            <a:ext cx="5442280" cy="225621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D57431-B9C6-41F6-B667-3C3A043B5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4025589"/>
            <a:ext cx="4610932" cy="141583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Transforming existing sites to the modern experiences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286497-9A18-45C7-B93D-5144B73AF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8" y="5441429"/>
            <a:ext cx="4610933" cy="379507"/>
          </a:xfrm>
        </p:spPr>
        <p:txBody>
          <a:bodyPr>
            <a:normAutofit/>
          </a:bodyPr>
          <a:lstStyle/>
          <a:p>
            <a:pPr algn="l"/>
            <a:r>
              <a:rPr lang="en-US" sz="1400" dirty="0"/>
              <a:t>Bert Jansen | @O365Bert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0D0CCD-C7D5-46E0-BE6C-897863DE5180}"/>
              </a:ext>
            </a:extLst>
          </p:cNvPr>
          <p:cNvSpPr txBox="1"/>
          <p:nvPr/>
        </p:nvSpPr>
        <p:spPr>
          <a:xfrm>
            <a:off x="8273170" y="5976538"/>
            <a:ext cx="343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SharePoint Saturday Belgium 2019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7026D2-2D51-4162-B8CF-B65991330AC4}"/>
              </a:ext>
            </a:extLst>
          </p:cNvPr>
          <p:cNvSpPr/>
          <p:nvPr/>
        </p:nvSpPr>
        <p:spPr>
          <a:xfrm>
            <a:off x="10300297" y="321841"/>
            <a:ext cx="12715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#SPSBE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D954D5F-F523-4136-9DDD-91F82F484C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12695" y="5088759"/>
            <a:ext cx="2739225" cy="58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05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ath with trees on the side of a dirt road&#10;&#10;Description automatically generated">
            <a:extLst>
              <a:ext uri="{FF2B5EF4-FFF2-40B4-BE49-F238E27FC236}">
                <a16:creationId xmlns:a16="http://schemas.microsoft.com/office/drawing/2014/main" id="{25511806-0772-478E-913F-B41720FA4C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5" r="1629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43DA6280-1D07-407D-94E3-AEE2F12D539E}"/>
              </a:ext>
            </a:extLst>
          </p:cNvPr>
          <p:cNvGrpSpPr/>
          <p:nvPr/>
        </p:nvGrpSpPr>
        <p:grpSpPr>
          <a:xfrm>
            <a:off x="898871" y="492759"/>
            <a:ext cx="3004473" cy="5872482"/>
            <a:chOff x="898871" y="492759"/>
            <a:chExt cx="3004473" cy="587248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CEE625B-EAD7-4D87-93BD-B0EF8C42E4ED}"/>
                </a:ext>
              </a:extLst>
            </p:cNvPr>
            <p:cNvSpPr/>
            <p:nvPr/>
          </p:nvSpPr>
          <p:spPr bwMode="auto">
            <a:xfrm>
              <a:off x="898871" y="492759"/>
              <a:ext cx="3004473" cy="527626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rPr>
                <a:t>Learn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F925B2-C068-480A-B594-CCCC2EDCE6FA}"/>
                </a:ext>
              </a:extLst>
            </p:cNvPr>
            <p:cNvSpPr/>
            <p:nvPr/>
          </p:nvSpPr>
          <p:spPr>
            <a:xfrm>
              <a:off x="898871" y="1020385"/>
              <a:ext cx="3004473" cy="5344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FCEDC6-BDB7-4EA0-A0BD-42276B9121D2}"/>
                </a:ext>
              </a:extLst>
            </p:cNvPr>
            <p:cNvSpPr txBox="1"/>
            <p:nvPr/>
          </p:nvSpPr>
          <p:spPr>
            <a:xfrm>
              <a:off x="1011555" y="1178679"/>
              <a:ext cx="276034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Look Book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PnP Provisioning Portal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Look book sites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M365 Learning Pathways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2AF9611-1D5E-4BCC-AEDA-0B62E3F125C9}"/>
                </a:ext>
              </a:extLst>
            </p:cNvPr>
            <p:cNvSpPr/>
            <p:nvPr/>
          </p:nvSpPr>
          <p:spPr bwMode="auto">
            <a:xfrm>
              <a:off x="1042188" y="3469247"/>
              <a:ext cx="2717838" cy="298865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Roadmap</a:t>
              </a:r>
            </a:p>
          </p:txBody>
        </p: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C9314D88-14A0-4BA0-A1DC-85BB37008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84131" y="4069081"/>
              <a:ext cx="1423022" cy="199900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1578DF-C8C1-40FB-A9A7-4F3F2B9D1B98}"/>
                </a:ext>
              </a:extLst>
            </p:cNvPr>
            <p:cNvSpPr txBox="1"/>
            <p:nvPr/>
          </p:nvSpPr>
          <p:spPr>
            <a:xfrm>
              <a:off x="946785" y="3882492"/>
              <a:ext cx="2760345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PnP Provisioning portal UI upgrade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Look book v2 sites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Modern Envisioning workshop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Modern success case studies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DBC42C-54CB-4BEB-A15D-7A8B1F99ACA6}"/>
              </a:ext>
            </a:extLst>
          </p:cNvPr>
          <p:cNvGrpSpPr/>
          <p:nvPr/>
        </p:nvGrpSpPr>
        <p:grpSpPr>
          <a:xfrm>
            <a:off x="4482175" y="492759"/>
            <a:ext cx="3004473" cy="5872482"/>
            <a:chOff x="4482176" y="492759"/>
            <a:chExt cx="3004473" cy="58724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AD814-A69A-402B-87CE-6A80218A1109}"/>
                </a:ext>
              </a:extLst>
            </p:cNvPr>
            <p:cNvSpPr/>
            <p:nvPr/>
          </p:nvSpPr>
          <p:spPr bwMode="auto">
            <a:xfrm>
              <a:off x="4482176" y="492759"/>
              <a:ext cx="3004473" cy="527626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rPr>
                <a:t>Analyze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F16E2E-4BC8-48C6-A1DB-6CE90BEBB6C8}"/>
                </a:ext>
              </a:extLst>
            </p:cNvPr>
            <p:cNvSpPr/>
            <p:nvPr/>
          </p:nvSpPr>
          <p:spPr>
            <a:xfrm>
              <a:off x="4482176" y="1020385"/>
              <a:ext cx="3004473" cy="5344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098EAE-BEEA-496D-9787-712B0503E186}"/>
                </a:ext>
              </a:extLst>
            </p:cNvPr>
            <p:cNvSpPr txBox="1"/>
            <p:nvPr/>
          </p:nvSpPr>
          <p:spPr>
            <a:xfrm>
              <a:off x="4604239" y="1178342"/>
              <a:ext cx="276034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Modernization scanner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Lists &amp; Libraries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Group Connect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Publishing portals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Workflow (beta)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InfoPath (beta)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A22AAC-ABF2-4DF9-A15E-8E20D7604B6B}"/>
                </a:ext>
              </a:extLst>
            </p:cNvPr>
            <p:cNvSpPr txBox="1"/>
            <p:nvPr/>
          </p:nvSpPr>
          <p:spPr>
            <a:xfrm>
              <a:off x="4604239" y="3894599"/>
              <a:ext cx="276034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More workflow and InfoPath details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Classic blog usage scanning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CDED2EB-CF17-4CC0-B2FF-2BE2DA4E976D}"/>
                </a:ext>
              </a:extLst>
            </p:cNvPr>
            <p:cNvSpPr/>
            <p:nvPr/>
          </p:nvSpPr>
          <p:spPr bwMode="auto">
            <a:xfrm>
              <a:off x="4625492" y="3476454"/>
              <a:ext cx="2717838" cy="298865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Roadmap</a:t>
              </a:r>
            </a:p>
          </p:txBody>
        </p: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D1CFBB36-9FB2-420B-B267-7E2B58F26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72900" y="3985122"/>
              <a:ext cx="1423022" cy="1999006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59D82B7-3AEA-46E5-9AF6-CD4C97EDB564}"/>
              </a:ext>
            </a:extLst>
          </p:cNvPr>
          <p:cNvGrpSpPr/>
          <p:nvPr/>
        </p:nvGrpSpPr>
        <p:grpSpPr>
          <a:xfrm>
            <a:off x="8065480" y="492759"/>
            <a:ext cx="3004474" cy="5872482"/>
            <a:chOff x="8065480" y="492759"/>
            <a:chExt cx="3004474" cy="58724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988FAB5-4757-491E-AAA6-11000BB65761}"/>
                </a:ext>
              </a:extLst>
            </p:cNvPr>
            <p:cNvSpPr/>
            <p:nvPr/>
          </p:nvSpPr>
          <p:spPr bwMode="auto">
            <a:xfrm>
              <a:off x="8065481" y="492759"/>
              <a:ext cx="3004473" cy="527626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rPr>
                <a:t>Modernize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E853459-4D9D-4DA6-8845-912E9139E88D}"/>
                </a:ext>
              </a:extLst>
            </p:cNvPr>
            <p:cNvSpPr/>
            <p:nvPr/>
          </p:nvSpPr>
          <p:spPr>
            <a:xfrm>
              <a:off x="8065480" y="1020385"/>
              <a:ext cx="3004473" cy="5344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7BED2F5-79B4-4445-9607-787B43D646BF}"/>
                </a:ext>
              </a:extLst>
            </p:cNvPr>
            <p:cNvSpPr txBox="1"/>
            <p:nvPr/>
          </p:nvSpPr>
          <p:spPr>
            <a:xfrm>
              <a:off x="8187543" y="1176795"/>
              <a:ext cx="2760345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Bulk group connect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Page transformation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Wiki 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WebPart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Publishing 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Blog 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Also from on-premises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524C38E-2167-4F46-A043-35CB86222223}"/>
                </a:ext>
              </a:extLst>
            </p:cNvPr>
            <p:cNvSpPr txBox="1"/>
            <p:nvPr/>
          </p:nvSpPr>
          <p:spPr>
            <a:xfrm>
              <a:off x="8187543" y="3940240"/>
              <a:ext cx="288241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Improved support for transforming from </a:t>
              </a:r>
              <a:r>
                <a:rPr lang="en-US"/>
                <a:t>SharePoint on-premises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Portal modernization kit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Running modernization as a service (early thinking)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432AB51-5E18-4144-8FF5-84094F2C0863}"/>
                </a:ext>
              </a:extLst>
            </p:cNvPr>
            <p:cNvSpPr/>
            <p:nvPr/>
          </p:nvSpPr>
          <p:spPr bwMode="auto">
            <a:xfrm>
              <a:off x="8208796" y="3496315"/>
              <a:ext cx="2717838" cy="298865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Roadmap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6A4E87EB-0833-4AD7-8C88-C03D2D920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856204" y="4012745"/>
              <a:ext cx="1423022" cy="19990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86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a sunset in the background&#10;&#10;Description automatically generated">
            <a:extLst>
              <a:ext uri="{FF2B5EF4-FFF2-40B4-BE49-F238E27FC236}">
                <a16:creationId xmlns:a16="http://schemas.microsoft.com/office/drawing/2014/main" id="{2000149E-7606-4F82-AA3F-983E32502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5892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2861D9-D600-4B6C-9BB9-2263104F6636}"/>
              </a:ext>
            </a:extLst>
          </p:cNvPr>
          <p:cNvSpPr txBox="1"/>
          <p:nvPr/>
        </p:nvSpPr>
        <p:spPr>
          <a:xfrm>
            <a:off x="570452" y="1040234"/>
            <a:ext cx="6207853" cy="361945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360F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Stop further growing your 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modernization debt</a:t>
            </a:r>
          </a:p>
        </p:txBody>
      </p:sp>
    </p:spTree>
    <p:extLst>
      <p:ext uri="{BB962C8B-B14F-4D97-AF65-F5344CB8AC3E}">
        <p14:creationId xmlns:p14="http://schemas.microsoft.com/office/powerpoint/2010/main" val="48713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, outdoor, grass, nature&#10;&#10;Description automatically generated">
            <a:extLst>
              <a:ext uri="{FF2B5EF4-FFF2-40B4-BE49-F238E27FC236}">
                <a16:creationId xmlns:a16="http://schemas.microsoft.com/office/drawing/2014/main" id="{BBD9868C-B07A-4326-8575-0FD4E1CE5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77031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E23F0B-A4BD-4FF4-A24A-9B2C10645A98}"/>
              </a:ext>
            </a:extLst>
          </p:cNvPr>
          <p:cNvSpPr txBox="1"/>
          <p:nvPr/>
        </p:nvSpPr>
        <p:spPr>
          <a:xfrm>
            <a:off x="5676315" y="436098"/>
            <a:ext cx="7237829" cy="278845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C38A65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Start modernizing 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3F3313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where it makes sense</a:t>
            </a:r>
          </a:p>
        </p:txBody>
      </p:sp>
    </p:spTree>
    <p:extLst>
      <p:ext uri="{BB962C8B-B14F-4D97-AF65-F5344CB8AC3E}">
        <p14:creationId xmlns:p14="http://schemas.microsoft.com/office/powerpoint/2010/main" val="299703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ird in the water&#10;&#10;Description automatically generated">
            <a:extLst>
              <a:ext uri="{FF2B5EF4-FFF2-40B4-BE49-F238E27FC236}">
                <a16:creationId xmlns:a16="http://schemas.microsoft.com/office/drawing/2014/main" id="{9DB9B612-2467-481C-8BC8-CDE7C1FF7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556" y="0"/>
            <a:ext cx="145093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616DF2-4D37-47B8-BDDA-D627BD980B14}"/>
              </a:ext>
            </a:extLst>
          </p:cNvPr>
          <p:cNvSpPr txBox="1"/>
          <p:nvPr/>
        </p:nvSpPr>
        <p:spPr>
          <a:xfrm>
            <a:off x="159391" y="640544"/>
            <a:ext cx="6820250" cy="278845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443933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Start your modernization journey 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772D1B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186139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C39348-72EA-491A-8189-EE27D9EF9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818" y="0"/>
            <a:ext cx="5302182" cy="6853302"/>
          </a:xfrm>
          <a:prstGeom prst="rect">
            <a:avLst/>
          </a:prstGeom>
        </p:spPr>
      </p:pic>
      <p:pic>
        <p:nvPicPr>
          <p:cNvPr id="3" name="Picture 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8585A46F-A4D1-4781-9A24-70C15EE093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71"/>
          <a:stretch/>
        </p:blipFill>
        <p:spPr>
          <a:xfrm>
            <a:off x="0" y="0"/>
            <a:ext cx="6889818" cy="6858000"/>
          </a:xfrm>
          <a:prstGeom prst="rect">
            <a:avLst/>
          </a:prstGeom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7296719-F601-47A3-AC5C-AFF50310F620}"/>
              </a:ext>
            </a:extLst>
          </p:cNvPr>
          <p:cNvSpPr txBox="1">
            <a:spLocks/>
          </p:cNvSpPr>
          <p:nvPr/>
        </p:nvSpPr>
        <p:spPr>
          <a:xfrm>
            <a:off x="4683147" y="1570335"/>
            <a:ext cx="7335497" cy="4461349"/>
          </a:xfrm>
          <a:prstGeom prst="rect">
            <a:avLst/>
          </a:prstGeo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6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 dirty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Modernization home: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  <a:hlinkClick r:id="rId4"/>
              </a:rPr>
              <a:t>https://aka.ms/sppnp-modernize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000000"/>
                  </a:gs>
                  <a:gs pos="99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Page transformation home: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  <a:hlinkClick r:id="rId5"/>
              </a:rPr>
              <a:t>https://aka.ms/sppnp-pagetransformation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000000"/>
                  </a:gs>
                  <a:gs pos="99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Page transformation videos: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  <a:hlinkClick r:id="rId6"/>
              </a:rPr>
              <a:t>https://aka.ms/sppnp-pagetransformationvideos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Modernization scanner: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  <a:hlinkClick r:id="rId7"/>
              </a:rPr>
              <a:t>https://aka.ms/sppnp-modernizationscanner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PnP Provisioning Portal: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  <a:hlinkClick r:id="rId8"/>
              </a:rPr>
              <a:t>https://provisioning.sharepointpnp.com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  <a:p>
            <a:pPr marL="457200" marR="0" lvl="0" indent="-45720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Look Book: </a:t>
            </a:r>
            <a:r>
              <a:rPr lang="en-US" sz="2000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  <a:hlinkClick r:id="rId9"/>
              </a:rPr>
              <a:t>https://sharepointlookbook.azurewebsites.net/</a:t>
            </a:r>
            <a:r>
              <a:rPr lang="en-US" sz="2000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000000"/>
                  </a:gs>
                  <a:gs pos="99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7C748-CDB1-4359-A59E-543AF55AD8A5}"/>
              </a:ext>
            </a:extLst>
          </p:cNvPr>
          <p:cNvSpPr txBox="1"/>
          <p:nvPr/>
        </p:nvSpPr>
        <p:spPr>
          <a:xfrm>
            <a:off x="320180" y="253346"/>
            <a:ext cx="11551640" cy="627864"/>
          </a:xfrm>
          <a:prstGeom prst="rect">
            <a:avLst/>
          </a:prstGeom>
          <a:solidFill>
            <a:srgbClr val="33333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cs typeface="Segoe UI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08443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ign lit up at night&#10;&#10;Description automatically generated">
            <a:extLst>
              <a:ext uri="{FF2B5EF4-FFF2-40B4-BE49-F238E27FC236}">
                <a16:creationId xmlns:a16="http://schemas.microsoft.com/office/drawing/2014/main" id="{67976CF7-DA28-4196-9BE8-57773B3D90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6096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509CB2-E954-4080-82C6-EE1847263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82" y="2092081"/>
            <a:ext cx="1515717" cy="15157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E19FB81-AF56-4595-828D-C278A4317217}"/>
              </a:ext>
            </a:extLst>
          </p:cNvPr>
          <p:cNvSpPr/>
          <p:nvPr/>
        </p:nvSpPr>
        <p:spPr>
          <a:xfrm>
            <a:off x="10300297" y="321841"/>
            <a:ext cx="12715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#SPSBE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119F1-8926-4CE5-A75B-E65D052FA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6360" y="2209800"/>
            <a:ext cx="4565650" cy="733425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dirty="0"/>
              <a:t>http://spsbe.be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E95CF-9998-4C7E-8970-62C4BAE6D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10300" y="2970213"/>
            <a:ext cx="3521710" cy="558799"/>
          </a:xfrm>
        </p:spPr>
        <p:txBody>
          <a:bodyPr anchor="ctr"/>
          <a:lstStyle/>
          <a:p>
            <a:pPr algn="r"/>
            <a:r>
              <a:rPr lang="en-US" dirty="0"/>
              <a:t>Please rate this session!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34A8049-D383-4CF5-ADB0-190A762D44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12695" y="5088759"/>
            <a:ext cx="2739225" cy="58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94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E9F8FC2-353B-4163-8FE2-C77567F635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6" b="136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1CFD8B-1E84-46EB-A0BB-8FEEAB65C0C1}"/>
              </a:ext>
            </a:extLst>
          </p:cNvPr>
          <p:cNvSpPr txBox="1"/>
          <p:nvPr/>
        </p:nvSpPr>
        <p:spPr>
          <a:xfrm>
            <a:off x="8273170" y="5976538"/>
            <a:ext cx="343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SharePoint Saturday Belgium 2019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7D8DA0-06E6-49D6-ABF8-09FD75208162}"/>
              </a:ext>
            </a:extLst>
          </p:cNvPr>
          <p:cNvSpPr/>
          <p:nvPr/>
        </p:nvSpPr>
        <p:spPr>
          <a:xfrm>
            <a:off x="10300297" y="321841"/>
            <a:ext cx="12715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#SPSBE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7817615-B2D4-41EB-B240-009CD80CD7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12695" y="5088759"/>
            <a:ext cx="2739225" cy="58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04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40A8BF4-539E-45EE-9481-6D84205087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5C5F9D-ECF1-42AC-81D4-5EF39A36A006}"/>
              </a:ext>
            </a:extLst>
          </p:cNvPr>
          <p:cNvSpPr txBox="1"/>
          <p:nvPr/>
        </p:nvSpPr>
        <p:spPr>
          <a:xfrm>
            <a:off x="5554980" y="541430"/>
            <a:ext cx="5966581" cy="640363"/>
          </a:xfrm>
          <a:prstGeom prst="rect">
            <a:avLst/>
          </a:prstGeom>
          <a:solidFill>
            <a:srgbClr val="33333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951028">
              <a:defRPr/>
            </a:pPr>
            <a:r>
              <a:rPr lang="en-US" sz="3600" dirty="0">
                <a:latin typeface="Segoe UI"/>
              </a:rPr>
              <a:t>Today’s agenda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51A85B-0A6E-4569-B00F-DCBDFE6FDACC}"/>
              </a:ext>
            </a:extLst>
          </p:cNvPr>
          <p:cNvSpPr txBox="1">
            <a:spLocks/>
          </p:cNvSpPr>
          <p:nvPr/>
        </p:nvSpPr>
        <p:spPr>
          <a:xfrm>
            <a:off x="6096000" y="1298670"/>
            <a:ext cx="6023791" cy="3270554"/>
          </a:xfrm>
          <a:prstGeom prst="rect">
            <a:avLst/>
          </a:prstGeom>
        </p:spPr>
        <p:txBody>
          <a:bodyPr vert="horz" wrap="square" lIns="146262" tIns="146262" rIns="146262" bIns="14626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6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 dirty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defTabSz="951304">
              <a:lnSpc>
                <a:spcPct val="100000"/>
              </a:lnSpc>
              <a:spcBef>
                <a:spcPts val="383"/>
              </a:spcBef>
              <a:buFont typeface="Wingdings" panose="05000000000000000000" pitchFamily="2" charset="2"/>
              <a:buChar char="è"/>
              <a:defRPr/>
            </a:pPr>
            <a:r>
              <a:rPr lang="en-US" sz="3600" b="1" dirty="0">
                <a:solidFill>
                  <a:srgbClr val="3D4955"/>
                </a:solidFill>
                <a:latin typeface="Segoe UI"/>
                <a:sym typeface="Wingdings" panose="05000000000000000000" pitchFamily="2" charset="2"/>
              </a:rPr>
              <a:t>Modernization overview</a:t>
            </a:r>
          </a:p>
          <a:p>
            <a:pPr marL="457200" indent="-457200" defTabSz="951304">
              <a:lnSpc>
                <a:spcPct val="100000"/>
              </a:lnSpc>
              <a:spcBef>
                <a:spcPts val="383"/>
              </a:spcBef>
              <a:buFont typeface="Wingdings" panose="05000000000000000000" pitchFamily="2" charset="2"/>
              <a:buChar char="è"/>
              <a:defRPr/>
            </a:pPr>
            <a:r>
              <a:rPr lang="en-US" sz="3600" b="1" dirty="0">
                <a:solidFill>
                  <a:srgbClr val="3D4955"/>
                </a:solidFill>
                <a:latin typeface="Segoe UI"/>
                <a:sym typeface="Wingdings" panose="05000000000000000000" pitchFamily="2" charset="2"/>
              </a:rPr>
              <a:t>Demo </a:t>
            </a:r>
          </a:p>
          <a:p>
            <a:pPr marL="457200" indent="-457200" defTabSz="951304">
              <a:lnSpc>
                <a:spcPct val="100000"/>
              </a:lnSpc>
              <a:spcBef>
                <a:spcPts val="383"/>
              </a:spcBef>
              <a:buFont typeface="Wingdings" panose="05000000000000000000" pitchFamily="2" charset="2"/>
              <a:buChar char="è"/>
              <a:defRPr/>
            </a:pPr>
            <a:r>
              <a:rPr lang="en-US" sz="3600" b="1" dirty="0">
                <a:solidFill>
                  <a:srgbClr val="3D4955"/>
                </a:solidFill>
                <a:latin typeface="Segoe UI"/>
                <a:sym typeface="Wingdings" panose="05000000000000000000" pitchFamily="2" charset="2"/>
              </a:rPr>
              <a:t>Planned investments</a:t>
            </a:r>
          </a:p>
          <a:p>
            <a:pPr marL="457200" indent="-457200" defTabSz="951304">
              <a:lnSpc>
                <a:spcPct val="100000"/>
              </a:lnSpc>
              <a:spcBef>
                <a:spcPts val="383"/>
              </a:spcBef>
              <a:buFont typeface="Wingdings" panose="05000000000000000000" pitchFamily="2" charset="2"/>
              <a:buChar char="è"/>
              <a:defRPr/>
            </a:pPr>
            <a:r>
              <a:rPr lang="en-US" sz="3600" b="1" dirty="0">
                <a:solidFill>
                  <a:srgbClr val="3D4955"/>
                </a:solidFill>
                <a:latin typeface="Segoe UI"/>
                <a:sym typeface="Wingdings" panose="05000000000000000000" pitchFamily="2" charset="2"/>
              </a:rPr>
              <a:t>Q&amp;A</a:t>
            </a:r>
          </a:p>
          <a:p>
            <a:pPr marL="457200" indent="-457200" defTabSz="951304">
              <a:lnSpc>
                <a:spcPct val="100000"/>
              </a:lnSpc>
              <a:spcBef>
                <a:spcPts val="383"/>
              </a:spcBef>
              <a:buFont typeface="Wingdings" panose="05000000000000000000" pitchFamily="2" charset="2"/>
              <a:buChar char="è"/>
              <a:defRPr/>
            </a:pPr>
            <a:endParaRPr lang="en-US" sz="3600" dirty="0">
              <a:solidFill>
                <a:srgbClr val="3D4955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838500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BED6EF-2801-450A-AB94-40AA81115887}"/>
              </a:ext>
            </a:extLst>
          </p:cNvPr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E3E5E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58B597D-0020-4B4F-B0BA-8B484C61C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18764"/>
            <a:ext cx="12192000" cy="544440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139612C-EEFE-4ACF-B8B6-878198FD6EF5}"/>
              </a:ext>
            </a:extLst>
          </p:cNvPr>
          <p:cNvSpPr txBox="1">
            <a:spLocks/>
          </p:cNvSpPr>
          <p:nvPr/>
        </p:nvSpPr>
        <p:spPr>
          <a:xfrm>
            <a:off x="474134" y="3429000"/>
            <a:ext cx="11277600" cy="1089529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-102" normalizeH="0" baseline="0" noProof="0" dirty="0">
                <a:ln w="3175">
                  <a:noFill/>
                </a:ln>
                <a:solidFill>
                  <a:srgbClr val="DEE1E8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aka.ms/</a:t>
            </a:r>
            <a:r>
              <a:rPr kumimoji="0" lang="en-US" sz="6600" b="0" i="0" u="none" strike="noStrike" kern="1200" cap="none" spc="-102" normalizeH="0" baseline="0" noProof="0" dirty="0" err="1">
                <a:ln w="3175">
                  <a:noFill/>
                </a:ln>
                <a:solidFill>
                  <a:srgbClr val="DEE1E8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sppnp</a:t>
            </a:r>
            <a:r>
              <a:rPr kumimoji="0" lang="en-US" sz="6600" b="0" i="0" u="none" strike="noStrike" kern="1200" cap="none" spc="-102" normalizeH="0" baseline="0" noProof="0" dirty="0">
                <a:ln w="3175">
                  <a:noFill/>
                </a:ln>
                <a:solidFill>
                  <a:srgbClr val="DEE1E8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-modernize</a:t>
            </a:r>
          </a:p>
        </p:txBody>
      </p:sp>
    </p:spTree>
    <p:extLst>
      <p:ext uri="{BB962C8B-B14F-4D97-AF65-F5344CB8AC3E}">
        <p14:creationId xmlns:p14="http://schemas.microsoft.com/office/powerpoint/2010/main" val="134817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8981CA0A-C738-415D-8133-2E27C18EEB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D9A7C67-2FFD-4BAC-8271-FDE32F928559}"/>
              </a:ext>
            </a:extLst>
          </p:cNvPr>
          <p:cNvGrpSpPr/>
          <p:nvPr/>
        </p:nvGrpSpPr>
        <p:grpSpPr>
          <a:xfrm>
            <a:off x="2481943" y="886899"/>
            <a:ext cx="7246448" cy="5727032"/>
            <a:chOff x="2481943" y="570641"/>
            <a:chExt cx="7246448" cy="5727032"/>
          </a:xfrm>
          <a:solidFill>
            <a:srgbClr val="404040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02DFA2-5742-405F-B3A8-21EF9BF91183}"/>
                </a:ext>
              </a:extLst>
            </p:cNvPr>
            <p:cNvSpPr/>
            <p:nvPr/>
          </p:nvSpPr>
          <p:spPr>
            <a:xfrm>
              <a:off x="2481943" y="570641"/>
              <a:ext cx="7246448" cy="5727032"/>
            </a:xfrm>
            <a:prstGeom prst="rect">
              <a:avLst/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B61A210-16EB-4582-BE42-FD5E09050C7D}"/>
                </a:ext>
              </a:extLst>
            </p:cNvPr>
            <p:cNvSpPr txBox="1"/>
            <p:nvPr/>
          </p:nvSpPr>
          <p:spPr>
            <a:xfrm>
              <a:off x="3719478" y="784874"/>
              <a:ext cx="4625112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FFFF"/>
                  </a:solidFill>
                </a:rPr>
                <a:t>Develop SPFX based customizations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6DA3950-2742-4D00-B1B5-68A5A8161A74}"/>
                </a:ext>
              </a:extLst>
            </p:cNvPr>
            <p:cNvSpPr txBox="1"/>
            <p:nvPr/>
          </p:nvSpPr>
          <p:spPr>
            <a:xfrm>
              <a:off x="3540647" y="5659529"/>
              <a:ext cx="4982774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FFFF"/>
                  </a:solidFill>
                </a:rPr>
                <a:t>Use modern branding (tenant themes)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56AC275-465B-4AA1-8C21-D912DFF5F926}"/>
              </a:ext>
            </a:extLst>
          </p:cNvPr>
          <p:cNvSpPr/>
          <p:nvPr/>
        </p:nvSpPr>
        <p:spPr bwMode="auto">
          <a:xfrm>
            <a:off x="335105" y="219434"/>
            <a:ext cx="5035965" cy="527626"/>
          </a:xfrm>
          <a:prstGeom prst="rect">
            <a:avLst/>
          </a:prstGeom>
          <a:solidFill>
            <a:srgbClr val="33333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How to modernize SharePoint sites?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58DDC3-AE66-47F0-878A-382E3673E97F}"/>
              </a:ext>
            </a:extLst>
          </p:cNvPr>
          <p:cNvGrpSpPr/>
          <p:nvPr/>
        </p:nvGrpSpPr>
        <p:grpSpPr>
          <a:xfrm>
            <a:off x="3415823" y="1703328"/>
            <a:ext cx="2480796" cy="1877529"/>
            <a:chOff x="3415823" y="1703328"/>
            <a:chExt cx="2480796" cy="187752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E3CCF74-D84B-4507-8C2C-74D6BC0DC7B3}"/>
                </a:ext>
              </a:extLst>
            </p:cNvPr>
            <p:cNvSpPr/>
            <p:nvPr/>
          </p:nvSpPr>
          <p:spPr>
            <a:xfrm>
              <a:off x="3415823" y="1703328"/>
              <a:ext cx="2468192" cy="1863176"/>
            </a:xfrm>
            <a:prstGeom prst="rect">
              <a:avLst/>
            </a:prstGeom>
            <a:solidFill>
              <a:srgbClr val="F26522"/>
            </a:solidFill>
            <a:ln>
              <a:solidFill>
                <a:srgbClr val="F265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Get the most out of the modern list and library experience</a:t>
              </a:r>
            </a:p>
          </p:txBody>
        </p:sp>
        <p:pic>
          <p:nvPicPr>
            <p:cNvPr id="19" name="Graphic 18" descr="Arrow circle">
              <a:extLst>
                <a:ext uri="{FF2B5EF4-FFF2-40B4-BE49-F238E27FC236}">
                  <a16:creationId xmlns:a16="http://schemas.microsoft.com/office/drawing/2014/main" id="{34E7AFD7-A93A-4B43-B020-26EF39242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20202" y="3204440"/>
              <a:ext cx="376417" cy="376417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49AFED6-FDF8-4B23-BDCE-2446BE01F28B}"/>
              </a:ext>
            </a:extLst>
          </p:cNvPr>
          <p:cNvGrpSpPr/>
          <p:nvPr/>
        </p:nvGrpSpPr>
        <p:grpSpPr>
          <a:xfrm>
            <a:off x="6246109" y="3893649"/>
            <a:ext cx="2468192" cy="1863176"/>
            <a:chOff x="6246109" y="3893649"/>
            <a:chExt cx="2468192" cy="186317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8C467E-61DC-498B-B7EC-25DAA9ABE02E}"/>
                </a:ext>
              </a:extLst>
            </p:cNvPr>
            <p:cNvSpPr/>
            <p:nvPr/>
          </p:nvSpPr>
          <p:spPr>
            <a:xfrm>
              <a:off x="6246109" y="3893649"/>
              <a:ext cx="2468192" cy="1863176"/>
            </a:xfrm>
            <a:prstGeom prst="rect">
              <a:avLst/>
            </a:prstGeom>
            <a:solidFill>
              <a:srgbClr val="FFC20E"/>
            </a:solidFill>
            <a:ln>
              <a:solidFill>
                <a:srgbClr val="FFC2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Transform your classic publishing portals in modern communication sites</a:t>
              </a:r>
            </a:p>
          </p:txBody>
        </p:sp>
        <p:pic>
          <p:nvPicPr>
            <p:cNvPr id="21" name="Graphic 20" descr="Transfer">
              <a:extLst>
                <a:ext uri="{FF2B5EF4-FFF2-40B4-BE49-F238E27FC236}">
                  <a16:creationId xmlns:a16="http://schemas.microsoft.com/office/drawing/2014/main" id="{AE9DDC67-4F5B-4F77-8F43-4CB0BC087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04487" y="5488264"/>
              <a:ext cx="237867" cy="237867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1770D87-617F-4455-A59D-B001E0D04170}"/>
              </a:ext>
            </a:extLst>
          </p:cNvPr>
          <p:cNvGrpSpPr/>
          <p:nvPr/>
        </p:nvGrpSpPr>
        <p:grpSpPr>
          <a:xfrm>
            <a:off x="6246109" y="1703328"/>
            <a:ext cx="2474898" cy="1877529"/>
            <a:chOff x="6246109" y="1703328"/>
            <a:chExt cx="2474898" cy="187752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70F2574-39AD-48CE-BD18-8AA75DE4BE5D}"/>
                </a:ext>
              </a:extLst>
            </p:cNvPr>
            <p:cNvSpPr/>
            <p:nvPr/>
          </p:nvSpPr>
          <p:spPr>
            <a:xfrm>
              <a:off x="6246109" y="1703328"/>
              <a:ext cx="2468192" cy="1863176"/>
            </a:xfrm>
            <a:prstGeom prst="rect">
              <a:avLst/>
            </a:prstGeom>
            <a:solidFill>
              <a:srgbClr val="8DC63F"/>
            </a:solidFill>
            <a:ln>
              <a:solidFill>
                <a:srgbClr val="8DC6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Group connect your sites, </a:t>
              </a:r>
              <a:r>
                <a:rPr lang="en-US" sz="2400" dirty="0" err="1"/>
                <a:t>teamify</a:t>
              </a:r>
              <a:r>
                <a:rPr lang="en-US" sz="2400" dirty="0"/>
                <a:t> and use other group services</a:t>
              </a:r>
            </a:p>
          </p:txBody>
        </p:sp>
        <p:pic>
          <p:nvPicPr>
            <p:cNvPr id="22" name="Graphic 21" descr="Arrow circle">
              <a:extLst>
                <a:ext uri="{FF2B5EF4-FFF2-40B4-BE49-F238E27FC236}">
                  <a16:creationId xmlns:a16="http://schemas.microsoft.com/office/drawing/2014/main" id="{DC1B3C5A-7CEC-4B6B-BB9B-A082601FF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344590" y="3204440"/>
              <a:ext cx="376417" cy="37641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6D092DF-D6CD-4EAA-A8D8-59AFE5BD5A29}"/>
              </a:ext>
            </a:extLst>
          </p:cNvPr>
          <p:cNvGrpSpPr/>
          <p:nvPr/>
        </p:nvGrpSpPr>
        <p:grpSpPr>
          <a:xfrm>
            <a:off x="3415823" y="3893649"/>
            <a:ext cx="2468192" cy="1882348"/>
            <a:chOff x="3415823" y="3893649"/>
            <a:chExt cx="2468192" cy="18823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46EC0FA-0D34-4D91-B247-70BAA8478DFD}"/>
                </a:ext>
              </a:extLst>
            </p:cNvPr>
            <p:cNvSpPr/>
            <p:nvPr/>
          </p:nvSpPr>
          <p:spPr>
            <a:xfrm>
              <a:off x="3415823" y="3893649"/>
              <a:ext cx="2468192" cy="1863176"/>
            </a:xfrm>
            <a:prstGeom prst="rect">
              <a:avLst/>
            </a:prstGeom>
            <a:solidFill>
              <a:srgbClr val="00AEEF"/>
            </a:solidFill>
            <a:ln>
              <a:solidFill>
                <a:srgbClr val="00AE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Modernize your classic wiki, webpart and blog pages</a:t>
              </a:r>
            </a:p>
          </p:txBody>
        </p:sp>
        <p:pic>
          <p:nvPicPr>
            <p:cNvPr id="23" name="Graphic 22" descr="Arrow circle">
              <a:extLst>
                <a:ext uri="{FF2B5EF4-FFF2-40B4-BE49-F238E27FC236}">
                  <a16:creationId xmlns:a16="http://schemas.microsoft.com/office/drawing/2014/main" id="{5AEC73A2-35D9-47E3-AF65-7B550893F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00437" y="5399580"/>
              <a:ext cx="376417" cy="376417"/>
            </a:xfrm>
            <a:prstGeom prst="rect">
              <a:avLst/>
            </a:prstGeom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FAF6306E-82C2-4A61-B00E-56F01FA8FA0B}"/>
              </a:ext>
            </a:extLst>
          </p:cNvPr>
          <p:cNvSpPr/>
          <p:nvPr/>
        </p:nvSpPr>
        <p:spPr>
          <a:xfrm>
            <a:off x="5081995" y="3283584"/>
            <a:ext cx="1900077" cy="8038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Workflow</a:t>
            </a:r>
          </a:p>
          <a:p>
            <a:pPr algn="ctr"/>
            <a:r>
              <a:rPr lang="en-US" sz="2400" dirty="0"/>
              <a:t>InfoPath</a:t>
            </a:r>
          </a:p>
        </p:txBody>
      </p:sp>
    </p:spTree>
    <p:extLst>
      <p:ext uri="{BB962C8B-B14F-4D97-AF65-F5344CB8AC3E}">
        <p14:creationId xmlns:p14="http://schemas.microsoft.com/office/powerpoint/2010/main" val="184586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th with trees on the side of a dirt road&#10;&#10;Description automatically generated">
            <a:extLst>
              <a:ext uri="{FF2B5EF4-FFF2-40B4-BE49-F238E27FC236}">
                <a16:creationId xmlns:a16="http://schemas.microsoft.com/office/drawing/2014/main" id="{DA91B007-8873-4682-BDE6-B6E48B8944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92"/>
          <a:stretch/>
        </p:blipFill>
        <p:spPr>
          <a:xfrm>
            <a:off x="1977479" y="487"/>
            <a:ext cx="10213657" cy="685702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85DCC03-2AAF-4320-9FCB-7F8AEE50E1EE}"/>
              </a:ext>
            </a:extLst>
          </p:cNvPr>
          <p:cNvGrpSpPr/>
          <p:nvPr/>
        </p:nvGrpSpPr>
        <p:grpSpPr>
          <a:xfrm>
            <a:off x="864" y="487"/>
            <a:ext cx="5792381" cy="6857027"/>
            <a:chOff x="-11299" y="0"/>
            <a:chExt cx="7972392" cy="6858000"/>
          </a:xfrm>
          <a:gradFill flip="none" rotWithShape="1">
            <a:gsLst>
              <a:gs pos="0">
                <a:srgbClr val="C4C6C3">
                  <a:shade val="30000"/>
                  <a:satMod val="115000"/>
                </a:srgbClr>
              </a:gs>
              <a:gs pos="50000">
                <a:srgbClr val="C4C6C3">
                  <a:shade val="67500"/>
                  <a:satMod val="115000"/>
                </a:srgbClr>
              </a:gs>
              <a:gs pos="100000">
                <a:srgbClr val="C4C6C3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ABAB789-84AD-4BFF-B0B7-BA0D16648624}"/>
                </a:ext>
              </a:extLst>
            </p:cNvPr>
            <p:cNvSpPr/>
            <p:nvPr/>
          </p:nvSpPr>
          <p:spPr bwMode="auto">
            <a:xfrm>
              <a:off x="-11299" y="0"/>
              <a:ext cx="5355086" cy="6858000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360E2D44-3D5D-4795-A140-063F0C56BA89}"/>
                </a:ext>
              </a:extLst>
            </p:cNvPr>
            <p:cNvSpPr/>
            <p:nvPr/>
          </p:nvSpPr>
          <p:spPr bwMode="auto">
            <a:xfrm>
              <a:off x="2736489" y="0"/>
              <a:ext cx="5224603" cy="6858000"/>
            </a:xfrm>
            <a:prstGeom prst="triangl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9386BD2-B6E5-4C4F-82EC-421168491206}"/>
              </a:ext>
            </a:extLst>
          </p:cNvPr>
          <p:cNvSpPr txBox="1"/>
          <p:nvPr/>
        </p:nvSpPr>
        <p:spPr>
          <a:xfrm>
            <a:off x="95667" y="342139"/>
            <a:ext cx="3795961" cy="627775"/>
          </a:xfrm>
          <a:prstGeom prst="rect">
            <a:avLst/>
          </a:prstGeom>
          <a:solidFill>
            <a:srgbClr val="33333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932293">
              <a:defRPr/>
            </a:pPr>
            <a:r>
              <a:rPr lang="en-US" dirty="0">
                <a:latin typeface="Segoe UI"/>
              </a:rPr>
              <a:t>Why modernization tools?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B0E9A6-3765-46CD-91FF-4EA4B026F24F}"/>
              </a:ext>
            </a:extLst>
          </p:cNvPr>
          <p:cNvGrpSpPr/>
          <p:nvPr/>
        </p:nvGrpSpPr>
        <p:grpSpPr>
          <a:xfrm>
            <a:off x="5773440" y="931793"/>
            <a:ext cx="4188438" cy="4053768"/>
            <a:chOff x="5773440" y="931793"/>
            <a:chExt cx="4188438" cy="4053768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DDEA09FC-9405-40BA-9DBC-7DA16037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08110" y="931793"/>
              <a:ext cx="4053768" cy="4053768"/>
            </a:xfrm>
            <a:prstGeom prst="rect">
              <a:avLst/>
            </a:prstGeom>
            <a:effectLst/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DB0311E-A343-4D5A-AA21-709BE416E4F2}"/>
                </a:ext>
              </a:extLst>
            </p:cNvPr>
            <p:cNvSpPr/>
            <p:nvPr/>
          </p:nvSpPr>
          <p:spPr bwMode="auto">
            <a:xfrm>
              <a:off x="5773440" y="4418964"/>
              <a:ext cx="1600358" cy="527626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Learn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33A678-4096-4D2E-9A11-7B125F5E7FB6}"/>
              </a:ext>
            </a:extLst>
          </p:cNvPr>
          <p:cNvGrpSpPr/>
          <p:nvPr/>
        </p:nvGrpSpPr>
        <p:grpSpPr>
          <a:xfrm>
            <a:off x="5954233" y="4155151"/>
            <a:ext cx="5984954" cy="2504769"/>
            <a:chOff x="5954233" y="4155151"/>
            <a:chExt cx="5984954" cy="250476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C70CCEF-2AFA-413A-8C8C-010D21979636}"/>
                </a:ext>
              </a:extLst>
            </p:cNvPr>
            <p:cNvSpPr/>
            <p:nvPr/>
          </p:nvSpPr>
          <p:spPr bwMode="auto">
            <a:xfrm>
              <a:off x="5954233" y="5817870"/>
              <a:ext cx="5984954" cy="842050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Modernization helps you stay “current”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662F36-E728-470E-A272-3A799D45675C}"/>
                </a:ext>
              </a:extLst>
            </p:cNvPr>
            <p:cNvSpPr/>
            <p:nvPr/>
          </p:nvSpPr>
          <p:spPr bwMode="auto">
            <a:xfrm>
              <a:off x="8946710" y="4155151"/>
              <a:ext cx="1785458" cy="527626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Modernize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291F0F9-B667-4839-A035-F638EDDCF0EA}"/>
              </a:ext>
            </a:extLst>
          </p:cNvPr>
          <p:cNvSpPr/>
          <p:nvPr/>
        </p:nvSpPr>
        <p:spPr bwMode="auto">
          <a:xfrm>
            <a:off x="7084307" y="470386"/>
            <a:ext cx="1600358" cy="527626"/>
          </a:xfrm>
          <a:prstGeom prst="rect">
            <a:avLst/>
          </a:prstGeom>
          <a:solidFill>
            <a:srgbClr val="866438"/>
          </a:solidFill>
          <a:ln>
            <a:solidFill>
              <a:srgbClr val="333333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Analyze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AE3938C-F9E6-4A16-BFBD-78107AEAD483}"/>
              </a:ext>
            </a:extLst>
          </p:cNvPr>
          <p:cNvSpPr txBox="1">
            <a:spLocks/>
          </p:cNvSpPr>
          <p:nvPr/>
        </p:nvSpPr>
        <p:spPr>
          <a:xfrm>
            <a:off x="404566" y="1259450"/>
            <a:ext cx="3941673" cy="1489880"/>
          </a:xfrm>
          <a:prstGeom prst="rect">
            <a:avLst/>
          </a:prstGeom>
        </p:spPr>
        <p:txBody>
          <a:bodyPr vert="horz" wrap="square" lIns="143387" tIns="143387" rIns="143387" bIns="143387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6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 dirty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100000"/>
              </a:lnSpc>
              <a:spcBef>
                <a:spcPts val="375"/>
              </a:spcBef>
              <a:defRPr/>
            </a:pP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Customers don’t just adapt our latest features </a:t>
            </a: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  <a:sym typeface="Wingdings" panose="05000000000000000000" pitchFamily="2" charset="2"/>
              </a:rPr>
              <a:t> </a:t>
            </a:r>
            <a:r>
              <a:rPr lang="en-US" b="1" dirty="0">
                <a:solidFill>
                  <a:srgbClr val="866438"/>
                </a:solidFill>
                <a:latin typeface="Segoe UI"/>
                <a:sym typeface="Wingdings" panose="05000000000000000000" pitchFamily="2" charset="2"/>
              </a:rPr>
              <a:t>Why</a:t>
            </a:r>
            <a:endParaRPr lang="en-US" b="1" dirty="0">
              <a:solidFill>
                <a:srgbClr val="866438"/>
              </a:solidFill>
              <a:latin typeface="Segoe UI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573E298-61AC-4355-821F-B34E35C7EF19}"/>
              </a:ext>
            </a:extLst>
          </p:cNvPr>
          <p:cNvSpPr txBox="1">
            <a:spLocks/>
          </p:cNvSpPr>
          <p:nvPr/>
        </p:nvSpPr>
        <p:spPr>
          <a:xfrm>
            <a:off x="404567" y="4746561"/>
            <a:ext cx="4681966" cy="1940269"/>
          </a:xfrm>
          <a:prstGeom prst="rect">
            <a:avLst/>
          </a:prstGeom>
        </p:spPr>
        <p:txBody>
          <a:bodyPr vert="horz" wrap="square" lIns="143387" tIns="143387" rIns="143387" bIns="143387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6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 dirty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100000"/>
              </a:lnSpc>
              <a:spcBef>
                <a:spcPts val="375"/>
              </a:spcBef>
              <a:defRPr/>
            </a:pP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Customers do require automation to help adopt our latest features </a:t>
            </a:r>
          </a:p>
          <a:p>
            <a:pPr defTabSz="932563">
              <a:lnSpc>
                <a:spcPct val="100000"/>
              </a:lnSpc>
              <a:spcBef>
                <a:spcPts val="375"/>
              </a:spcBef>
              <a:defRPr/>
            </a:pP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  <a:sym typeface="Wingdings" panose="05000000000000000000" pitchFamily="2" charset="2"/>
              </a:rPr>
              <a:t> </a:t>
            </a:r>
            <a:r>
              <a:rPr lang="en-US" b="1" dirty="0">
                <a:solidFill>
                  <a:srgbClr val="866438"/>
                </a:solidFill>
                <a:latin typeface="Segoe UI"/>
                <a:sym typeface="Wingdings" panose="05000000000000000000" pitchFamily="2" charset="2"/>
              </a:rPr>
              <a:t>How</a:t>
            </a:r>
            <a:endParaRPr lang="en-US" b="1" dirty="0">
              <a:solidFill>
                <a:srgbClr val="866438"/>
              </a:solidFill>
              <a:latin typeface="Segoe UI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5696F00-0612-471C-AE6D-267BEC4F3F38}"/>
              </a:ext>
            </a:extLst>
          </p:cNvPr>
          <p:cNvSpPr txBox="1">
            <a:spLocks/>
          </p:cNvSpPr>
          <p:nvPr/>
        </p:nvSpPr>
        <p:spPr>
          <a:xfrm>
            <a:off x="393525" y="2741468"/>
            <a:ext cx="3941673" cy="1941309"/>
          </a:xfrm>
          <a:prstGeom prst="rect">
            <a:avLst/>
          </a:prstGeom>
        </p:spPr>
        <p:txBody>
          <a:bodyPr vert="horz" wrap="square" lIns="143387" tIns="143387" rIns="143387" bIns="143387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6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600" kern="1200" spc="0" baseline="0" dirty="0"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100000"/>
              </a:lnSpc>
              <a:spcBef>
                <a:spcPts val="375"/>
              </a:spcBef>
              <a:defRPr/>
            </a:pP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Customers not always know their environment details </a:t>
            </a:r>
          </a:p>
          <a:p>
            <a:pPr defTabSz="932563">
              <a:lnSpc>
                <a:spcPct val="100000"/>
              </a:lnSpc>
              <a:spcBef>
                <a:spcPts val="375"/>
              </a:spcBef>
              <a:defRPr/>
            </a:pPr>
            <a:r>
              <a:rPr lang="en-US" dirty="0">
                <a:gradFill>
                  <a:gsLst>
                    <a:gs pos="1250">
                      <a:srgbClr val="000000"/>
                    </a:gs>
                    <a:gs pos="99000">
                      <a:srgbClr val="000000"/>
                    </a:gs>
                  </a:gsLst>
                  <a:lin ang="5400000" scaled="0"/>
                </a:gradFill>
                <a:latin typeface="Segoe UI"/>
                <a:sym typeface="Wingdings" panose="05000000000000000000" pitchFamily="2" charset="2"/>
              </a:rPr>
              <a:t> </a:t>
            </a:r>
            <a:r>
              <a:rPr lang="en-US" b="1" dirty="0">
                <a:solidFill>
                  <a:srgbClr val="866438"/>
                </a:solidFill>
                <a:latin typeface="Segoe UI"/>
                <a:sym typeface="Wingdings" panose="05000000000000000000" pitchFamily="2" charset="2"/>
              </a:rPr>
              <a:t>What</a:t>
            </a:r>
            <a:endParaRPr lang="en-US" b="1" dirty="0">
              <a:solidFill>
                <a:srgbClr val="866438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2584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ath with trees on the side of a dirt road&#10;&#10;Description automatically generated">
            <a:extLst>
              <a:ext uri="{FF2B5EF4-FFF2-40B4-BE49-F238E27FC236}">
                <a16:creationId xmlns:a16="http://schemas.microsoft.com/office/drawing/2014/main" id="{25511806-0772-478E-913F-B41720FA4C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5" r="1629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7B1DCE03-61E7-43A9-A7AA-3E4012F5A9BE}"/>
              </a:ext>
            </a:extLst>
          </p:cNvPr>
          <p:cNvGrpSpPr/>
          <p:nvPr/>
        </p:nvGrpSpPr>
        <p:grpSpPr>
          <a:xfrm>
            <a:off x="898871" y="492759"/>
            <a:ext cx="3004473" cy="5872482"/>
            <a:chOff x="898871" y="492759"/>
            <a:chExt cx="3004473" cy="587248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CEE625B-EAD7-4D87-93BD-B0EF8C42E4ED}"/>
                </a:ext>
              </a:extLst>
            </p:cNvPr>
            <p:cNvSpPr/>
            <p:nvPr/>
          </p:nvSpPr>
          <p:spPr bwMode="auto">
            <a:xfrm>
              <a:off x="898871" y="492759"/>
              <a:ext cx="3004473" cy="527626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rPr>
                <a:t>Learn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F925B2-C068-480A-B594-CCCC2EDCE6FA}"/>
                </a:ext>
              </a:extLst>
            </p:cNvPr>
            <p:cNvSpPr/>
            <p:nvPr/>
          </p:nvSpPr>
          <p:spPr>
            <a:xfrm>
              <a:off x="898871" y="1020385"/>
              <a:ext cx="3004473" cy="5344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FCEDC6-BDB7-4EA0-A0BD-42276B9121D2}"/>
                </a:ext>
              </a:extLst>
            </p:cNvPr>
            <p:cNvSpPr txBox="1"/>
            <p:nvPr/>
          </p:nvSpPr>
          <p:spPr>
            <a:xfrm>
              <a:off x="1011555" y="1521579"/>
              <a:ext cx="276034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Look Book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PnP Provisioning Portal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Look book sites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M365 Learning Pathways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0B66CAA7-4036-4BAB-AF16-E939FBB21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2188" y="4100452"/>
              <a:ext cx="2717838" cy="1640674"/>
            </a:xfrm>
            <a:prstGeom prst="rect">
              <a:avLst/>
            </a:prstGeom>
            <a:ln>
              <a:solidFill>
                <a:schemeClr val="accent6">
                  <a:lumMod val="25000"/>
                </a:schemeClr>
              </a:solidFill>
            </a:ln>
          </p:spPr>
        </p:pic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FFBE0BA-E122-4EEF-A256-ACF7C748FB67}"/>
                </a:ext>
              </a:extLst>
            </p:cNvPr>
            <p:cNvSpPr/>
            <p:nvPr/>
          </p:nvSpPr>
          <p:spPr bwMode="auto">
            <a:xfrm>
              <a:off x="1042189" y="1202193"/>
              <a:ext cx="2717838" cy="298865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Available today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19C78E5-5559-4C7D-A65B-42ED1F98468A}"/>
              </a:ext>
            </a:extLst>
          </p:cNvPr>
          <p:cNvGrpSpPr/>
          <p:nvPr/>
        </p:nvGrpSpPr>
        <p:grpSpPr>
          <a:xfrm>
            <a:off x="4482176" y="492759"/>
            <a:ext cx="3004473" cy="5872482"/>
            <a:chOff x="4482176" y="492759"/>
            <a:chExt cx="3004473" cy="58724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AD814-A69A-402B-87CE-6A80218A1109}"/>
                </a:ext>
              </a:extLst>
            </p:cNvPr>
            <p:cNvSpPr/>
            <p:nvPr/>
          </p:nvSpPr>
          <p:spPr bwMode="auto">
            <a:xfrm>
              <a:off x="4482176" y="492759"/>
              <a:ext cx="3004473" cy="527626"/>
            </a:xfrm>
            <a:prstGeom prst="rect">
              <a:avLst/>
            </a:prstGeom>
            <a:solidFill>
              <a:srgbClr val="33333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rPr>
                <a:t>Analyze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DF16E2E-4BC8-48C6-A1DB-6CE90BEBB6C8}"/>
                </a:ext>
              </a:extLst>
            </p:cNvPr>
            <p:cNvSpPr/>
            <p:nvPr/>
          </p:nvSpPr>
          <p:spPr>
            <a:xfrm>
              <a:off x="4482176" y="1020385"/>
              <a:ext cx="3004473" cy="5344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098EAE-BEEA-496D-9787-712B0503E186}"/>
                </a:ext>
              </a:extLst>
            </p:cNvPr>
            <p:cNvSpPr txBox="1"/>
            <p:nvPr/>
          </p:nvSpPr>
          <p:spPr>
            <a:xfrm>
              <a:off x="4604239" y="1521242"/>
              <a:ext cx="276034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Modernization scanner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Lists &amp; Libraries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Group Connect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Pages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Publishing portals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Workflow (beta)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dirty="0"/>
                <a:t>InfoPath (beta)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pic>
          <p:nvPicPr>
            <p:cNvPr id="34" name="Picture 2" descr="scanner modes">
              <a:extLst>
                <a:ext uri="{FF2B5EF4-FFF2-40B4-BE49-F238E27FC236}">
                  <a16:creationId xmlns:a16="http://schemas.microsoft.com/office/drawing/2014/main" id="{98B76A23-85CD-4D8C-88A8-E130E68EF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6706" y="4100452"/>
              <a:ext cx="2018588" cy="1640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F0D45CF-1019-474B-BA4C-F64449B305F7}"/>
                </a:ext>
              </a:extLst>
            </p:cNvPr>
            <p:cNvSpPr/>
            <p:nvPr/>
          </p:nvSpPr>
          <p:spPr bwMode="auto">
            <a:xfrm>
              <a:off x="4625492" y="1202192"/>
              <a:ext cx="2717838" cy="298865"/>
            </a:xfrm>
            <a:prstGeom prst="rect">
              <a:avLst/>
            </a:prstGeom>
            <a:solidFill>
              <a:srgbClr val="866438"/>
            </a:solidFill>
            <a:ln>
              <a:solidFill>
                <a:srgbClr val="333333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Available today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75789A-9BD6-4AAD-A877-3E8043A5B8ED}"/>
              </a:ext>
            </a:extLst>
          </p:cNvPr>
          <p:cNvGrpSpPr/>
          <p:nvPr/>
        </p:nvGrpSpPr>
        <p:grpSpPr>
          <a:xfrm>
            <a:off x="8065480" y="492759"/>
            <a:ext cx="3004474" cy="5872482"/>
            <a:chOff x="8065480" y="492759"/>
            <a:chExt cx="3004474" cy="587248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8AAEBA3-7CAF-4995-AE62-14D759F3BA02}"/>
                </a:ext>
              </a:extLst>
            </p:cNvPr>
            <p:cNvGrpSpPr/>
            <p:nvPr/>
          </p:nvGrpSpPr>
          <p:grpSpPr>
            <a:xfrm>
              <a:off x="8065480" y="492759"/>
              <a:ext cx="3004474" cy="5872482"/>
              <a:chOff x="8065480" y="492759"/>
              <a:chExt cx="3004474" cy="587248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988FAB5-4757-491E-AAA6-11000BB65761}"/>
                  </a:ext>
                </a:extLst>
              </p:cNvPr>
              <p:cNvSpPr/>
              <p:nvPr/>
            </p:nvSpPr>
            <p:spPr bwMode="auto">
              <a:xfrm>
                <a:off x="8065481" y="492759"/>
                <a:ext cx="3004473" cy="527626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cs typeface="Segoe UI" pitchFamily="34" charset="0"/>
                  </a:rPr>
                  <a:t>Modernize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E853459-4D9D-4DA6-8845-912E9139E88D}"/>
                  </a:ext>
                </a:extLst>
              </p:cNvPr>
              <p:cNvSpPr/>
              <p:nvPr/>
            </p:nvSpPr>
            <p:spPr>
              <a:xfrm>
                <a:off x="8065480" y="1020385"/>
                <a:ext cx="3004473" cy="534485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cs typeface="Segoe UI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BED2F5-79B4-4445-9607-787B43D646BF}"/>
                  </a:ext>
                </a:extLst>
              </p:cNvPr>
              <p:cNvSpPr txBox="1"/>
              <p:nvPr/>
            </p:nvSpPr>
            <p:spPr>
              <a:xfrm>
                <a:off x="8187543" y="1519695"/>
                <a:ext cx="2760345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Bulk group connect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Page transformation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Wiki pages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WebPart</a:t>
                </a:r>
                <a:r>
                  <a:rPr lang="en-US" dirty="0"/>
                  <a:t> pages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Publishing pages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Blog pages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Also from on-premises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C46764FC-6C20-4106-B164-AEFC509D52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58601" y="4076993"/>
                <a:ext cx="2008433" cy="1663772"/>
              </a:xfrm>
              <a:prstGeom prst="rect">
                <a:avLst/>
              </a:prstGeom>
              <a:ln>
                <a:solidFill>
                  <a:schemeClr val="accent6">
                    <a:lumMod val="25000"/>
                  </a:schemeClr>
                </a:solidFill>
              </a:ln>
            </p:spPr>
          </p:pic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5F2CA5C-CC7C-4557-9C7F-BF08FF95B75E}"/>
                  </a:ext>
                </a:extLst>
              </p:cNvPr>
              <p:cNvSpPr/>
              <p:nvPr/>
            </p:nvSpPr>
            <p:spPr bwMode="auto">
              <a:xfrm>
                <a:off x="8203898" y="1202931"/>
                <a:ext cx="2717838" cy="298865"/>
              </a:xfrm>
              <a:prstGeom prst="rect">
                <a:avLst/>
              </a:prstGeom>
              <a:solidFill>
                <a:srgbClr val="866438"/>
              </a:solidFill>
              <a:ln>
                <a:solidFill>
                  <a:srgbClr val="333333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rPr>
                  <a:t>Available today (*)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CF8CA0F-7F96-4464-8226-6E2DDFF73AB5}"/>
                </a:ext>
              </a:extLst>
            </p:cNvPr>
            <p:cNvSpPr txBox="1"/>
            <p:nvPr/>
          </p:nvSpPr>
          <p:spPr>
            <a:xfrm>
              <a:off x="8125596" y="5959006"/>
              <a:ext cx="2874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(*) Excluding in product features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75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green car&#10;&#10;Description automatically generated">
            <a:extLst>
              <a:ext uri="{FF2B5EF4-FFF2-40B4-BE49-F238E27FC236}">
                <a16:creationId xmlns:a16="http://schemas.microsoft.com/office/drawing/2014/main" id="{8B404760-C78B-473F-8A16-DDEC88932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1669"/>
            <a:ext cx="12189771" cy="81373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A9E2A4-4FD2-413B-A4BF-F1EF05547A3E}"/>
              </a:ext>
            </a:extLst>
          </p:cNvPr>
          <p:cNvSpPr txBox="1"/>
          <p:nvPr/>
        </p:nvSpPr>
        <p:spPr>
          <a:xfrm>
            <a:off x="2155969" y="209854"/>
            <a:ext cx="7298423" cy="295465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5A282B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Is </a:t>
            </a: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566A39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classic</a:t>
            </a: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5A282B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going away?</a:t>
            </a:r>
          </a:p>
        </p:txBody>
      </p:sp>
    </p:spTree>
    <p:extLst>
      <p:ext uri="{BB962C8B-B14F-4D97-AF65-F5344CB8AC3E}">
        <p14:creationId xmlns:p14="http://schemas.microsoft.com/office/powerpoint/2010/main" val="207183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57AB13A0-2D75-4508-AC3A-6688968DB5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7" r="116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3ACF16-00B4-42B2-8FD2-B39D8E6DF48F}"/>
              </a:ext>
            </a:extLst>
          </p:cNvPr>
          <p:cNvSpPr txBox="1"/>
          <p:nvPr/>
        </p:nvSpPr>
        <p:spPr>
          <a:xfrm>
            <a:off x="3834331" y="2146774"/>
            <a:ext cx="4769575" cy="1957459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0" i="0" u="none" strike="noStrike" kern="120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4264B-7972-4828-8C55-E53F07736602}"/>
              </a:ext>
            </a:extLst>
          </p:cNvPr>
          <p:cNvSpPr txBox="1"/>
          <p:nvPr/>
        </p:nvSpPr>
        <p:spPr>
          <a:xfrm>
            <a:off x="3993975" y="4254407"/>
            <a:ext cx="4450289" cy="627864"/>
          </a:xfrm>
          <a:prstGeom prst="rect">
            <a:avLst/>
          </a:prstGeom>
          <a:solidFill>
            <a:srgbClr val="18122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0B4A6"/>
                </a:solidFill>
                <a:effectLst/>
                <a:uLnTx/>
                <a:uFillTx/>
                <a:latin typeface="Segoe UI"/>
                <a:cs typeface="Segoe UI" pitchFamily="34" charset="0"/>
              </a:rPr>
              <a:t>Modernization</a:t>
            </a:r>
          </a:p>
        </p:txBody>
      </p:sp>
    </p:spTree>
    <p:extLst>
      <p:ext uri="{BB962C8B-B14F-4D97-AF65-F5344CB8AC3E}">
        <p14:creationId xmlns:p14="http://schemas.microsoft.com/office/powerpoint/2010/main" val="807151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FB13D1C689144BB5F9CE4432496FCB" ma:contentTypeVersion="15" ma:contentTypeDescription="Create a new document." ma:contentTypeScope="" ma:versionID="bf59984088697774faa4183dd5dc7d53">
  <xsd:schema xmlns:xsd="http://www.w3.org/2001/XMLSchema" xmlns:xs="http://www.w3.org/2001/XMLSchema" xmlns:p="http://schemas.microsoft.com/office/2006/metadata/properties" xmlns:ns2="cf1a6e66-1f70-4758-bffa-fec7fdad6eba" xmlns:ns3="faf12e0e-2dae-4c79-960d-0c36bb039773" targetNamespace="http://schemas.microsoft.com/office/2006/metadata/properties" ma:root="true" ma:fieldsID="e6a913b41f72b7070b09f77a891f5774" ns2:_="" ns3:_="">
    <xsd:import namespace="cf1a6e66-1f70-4758-bffa-fec7fdad6eba"/>
    <xsd:import namespace="faf12e0e-2dae-4c79-960d-0c36bb03977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SharingHintHash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a6e66-1f70-4758-bffa-fec7fdad6eb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f12e0e-2dae-4c79-960d-0c36bb039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OCR" ma:index="17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faf12e0e-2dae-4c79-960d-0c36bb039773" xsi:nil="true"/>
  </documentManagement>
</p:properties>
</file>

<file path=customXml/itemProps1.xml><?xml version="1.0" encoding="utf-8"?>
<ds:datastoreItem xmlns:ds="http://schemas.openxmlformats.org/officeDocument/2006/customXml" ds:itemID="{38DF50A5-3E6B-4895-86B3-ADFD9D6899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1a6e66-1f70-4758-bffa-fec7fdad6eba"/>
    <ds:schemaRef ds:uri="faf12e0e-2dae-4c79-960d-0c36bb039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FD5560-AFEB-4989-A7F3-658EA122A2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011E13-21EC-4699-885C-FFB1D5D397DD}">
  <ds:schemaRefs>
    <ds:schemaRef ds:uri="http://schemas.microsoft.com/office/2006/metadata/properties"/>
    <ds:schemaRef ds:uri="http://schemas.microsoft.com/office/infopath/2007/PartnerControls"/>
    <ds:schemaRef ds:uri="faf12e0e-2dae-4c79-960d-0c36bb03977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427</Words>
  <Application>Microsoft Office PowerPoint</Application>
  <PresentationFormat>Widescreen</PresentationFormat>
  <Paragraphs>108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Segoe UI</vt:lpstr>
      <vt:lpstr>Segoe UI Semibold</vt:lpstr>
      <vt:lpstr>Segoe UI Semilight</vt:lpstr>
      <vt:lpstr>Wingdings</vt:lpstr>
      <vt:lpstr>Office Theme</vt:lpstr>
      <vt:lpstr>Transforming existing sites to the modern experiences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http://spsbe.be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Thomas Vochten</dc:creator>
  <cp:lastModifiedBy>Bert Jansen</cp:lastModifiedBy>
  <cp:revision>2</cp:revision>
  <dcterms:created xsi:type="dcterms:W3CDTF">2019-09-28T12:18:07Z</dcterms:created>
  <dcterms:modified xsi:type="dcterms:W3CDTF">2019-10-19T08:07:07Z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0x01010090FB13D1C689144BB5F9CE4432496FCB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bjansen@microsoft.com</vt:lpwstr>
  </property>
  <property fmtid="{D5CDD505-2E9C-101B-9397-08002B2CF9AE}" pid="6" name="MSIP_Label_f42aa342-8706-4288-bd11-ebb85995028c_SetDate">
    <vt:lpwstr>2019-10-18T11:18:41.9969810Z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0387f4b8-6158-45b3-a593-b758e2dc5777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